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7"/>
  </p:notesMasterIdLst>
  <p:handoutMasterIdLst>
    <p:handoutMasterId r:id="rId8"/>
  </p:handoutMasterIdLst>
  <p:sldIdLst>
    <p:sldId id="256" r:id="rId3"/>
    <p:sldId id="276" r:id="rId4"/>
    <p:sldId id="258" r:id="rId5"/>
    <p:sldId id="278" r:id="rId6"/>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07C7A"/>
    <a:srgbClr val="9CE8E6"/>
    <a:srgbClr val="4FFF9F"/>
    <a:srgbClr val="AFECEB"/>
    <a:srgbClr val="FFFFA7"/>
    <a:srgbClr val="FFE07D"/>
    <a:srgbClr val="FFE593"/>
    <a:srgbClr val="FF9966"/>
    <a:srgbClr val="33CCCC"/>
    <a:srgbClr val="FFD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51" autoAdjust="0"/>
    <p:restoredTop sz="94626" autoAdjust="0"/>
  </p:normalViewPr>
  <p:slideViewPr>
    <p:cSldViewPr>
      <p:cViewPr>
        <p:scale>
          <a:sx n="150" d="100"/>
          <a:sy n="150" d="100"/>
        </p:scale>
        <p:origin x="-1764" y="4506"/>
      </p:cViewPr>
      <p:guideLst>
        <p:guide orient="horz" pos="3120"/>
        <p:guide pos="2160"/>
      </p:guideLst>
    </p:cSldViewPr>
  </p:slideViewPr>
  <p:notesTextViewPr>
    <p:cViewPr>
      <p:scale>
        <a:sx n="1" d="1"/>
        <a:sy n="1" d="1"/>
      </p:scale>
      <p:origin x="0" y="0"/>
    </p:cViewPr>
  </p:notesTextViewPr>
  <p:notesViewPr>
    <p:cSldViewPr showGuides="1">
      <p:cViewPr varScale="1">
        <p:scale>
          <a:sx n="67" d="100"/>
          <a:sy n="67" d="100"/>
        </p:scale>
        <p:origin x="-2982" y="-108"/>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6E4AEC67-8760-4A48-92C3-CC8238B59F7A}" type="datetimeFigureOut">
              <a:rPr kumimoji="1" lang="ja-JP" altLang="en-US" smtClean="0"/>
              <a:pPr/>
              <a:t>2017/9/22</a:t>
            </a:fld>
            <a:endParaRPr kumimoji="1" lang="ja-JP" altLang="en-US"/>
          </a:p>
        </p:txBody>
      </p:sp>
      <p:sp>
        <p:nvSpPr>
          <p:cNvPr id="4" name="フッター プレースホルダ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CE945007-2612-44E4-A223-EC28F2A4B95B}" type="slidenum">
              <a:rPr kumimoji="1" lang="ja-JP" altLang="en-US" smtClean="0"/>
              <a:pPr/>
              <a:t>‹#›</a:t>
            </a:fld>
            <a:endParaRPr kumimoji="1" lang="ja-JP" altLang="en-US"/>
          </a:p>
        </p:txBody>
      </p:sp>
    </p:spTree>
    <p:extLst>
      <p:ext uri="{BB962C8B-B14F-4D97-AF65-F5344CB8AC3E}">
        <p14:creationId xmlns:p14="http://schemas.microsoft.com/office/powerpoint/2010/main" val="17372184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321" tIns="45661" rIns="91321" bIns="4566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81" y="0"/>
            <a:ext cx="2918831" cy="493316"/>
          </a:xfrm>
          <a:prstGeom prst="rect">
            <a:avLst/>
          </a:prstGeom>
        </p:spPr>
        <p:txBody>
          <a:bodyPr vert="horz" lIns="91321" tIns="45661" rIns="91321" bIns="45661" rtlCol="0"/>
          <a:lstStyle>
            <a:lvl1pPr algn="r">
              <a:defRPr sz="1200"/>
            </a:lvl1pPr>
          </a:lstStyle>
          <a:p>
            <a:fld id="{693A9FAB-96B3-41F5-A849-2B1FB0BA1045}" type="datetimeFigureOut">
              <a:rPr kumimoji="1" lang="ja-JP" altLang="en-US" smtClean="0"/>
              <a:pPr/>
              <a:t>2017/9/22</a:t>
            </a:fld>
            <a:endParaRPr kumimoji="1" lang="ja-JP" altLang="en-US"/>
          </a:p>
        </p:txBody>
      </p:sp>
      <p:sp>
        <p:nvSpPr>
          <p:cNvPr id="4" name="スライド イメージ プレースホルダー 3"/>
          <p:cNvSpPr>
            <a:spLocks noGrp="1" noRot="1" noChangeAspect="1"/>
          </p:cNvSpPr>
          <p:nvPr>
            <p:ph type="sldImg" idx="2"/>
          </p:nvPr>
        </p:nvSpPr>
        <p:spPr>
          <a:xfrm>
            <a:off x="2087563" y="739775"/>
            <a:ext cx="2560637" cy="3700463"/>
          </a:xfrm>
          <a:prstGeom prst="rect">
            <a:avLst/>
          </a:prstGeom>
          <a:noFill/>
          <a:ln w="12700">
            <a:solidFill>
              <a:prstClr val="black"/>
            </a:solidFill>
          </a:ln>
        </p:spPr>
        <p:txBody>
          <a:bodyPr vert="horz" lIns="91321" tIns="45661" rIns="91321" bIns="45661"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321" tIns="45661" rIns="91321" bIns="4566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321" tIns="45661" rIns="91321" bIns="4566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81" y="9371285"/>
            <a:ext cx="2918831" cy="493316"/>
          </a:xfrm>
          <a:prstGeom prst="rect">
            <a:avLst/>
          </a:prstGeom>
        </p:spPr>
        <p:txBody>
          <a:bodyPr vert="horz" lIns="91321" tIns="45661" rIns="91321" bIns="45661" rtlCol="0" anchor="b"/>
          <a:lstStyle>
            <a:lvl1pPr algn="r">
              <a:defRPr sz="1200"/>
            </a:lvl1pPr>
          </a:lstStyle>
          <a:p>
            <a:fld id="{B5EADB08-6DDF-458D-A84F-501504279390}" type="slidenum">
              <a:rPr kumimoji="1" lang="ja-JP" altLang="en-US" smtClean="0"/>
              <a:pPr/>
              <a:t>‹#›</a:t>
            </a:fld>
            <a:endParaRPr kumimoji="1" lang="ja-JP" altLang="en-US"/>
          </a:p>
        </p:txBody>
      </p:sp>
    </p:spTree>
    <p:extLst>
      <p:ext uri="{BB962C8B-B14F-4D97-AF65-F5344CB8AC3E}">
        <p14:creationId xmlns:p14="http://schemas.microsoft.com/office/powerpoint/2010/main" val="77316987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B5EADB08-6DDF-458D-A84F-501504279390}" type="slidenum">
              <a:rPr kumimoji="1" lang="ja-JP" altLang="en-US" smtClean="0"/>
              <a:pPr/>
              <a:t>1</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a:prstGeom prst="rect">
            <a:avLst/>
          </a:prstGeo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a:xfrm>
            <a:off x="342900" y="9181395"/>
            <a:ext cx="1600200" cy="527403"/>
          </a:xfrm>
          <a:prstGeom prst="rect">
            <a:avLst/>
          </a:prstGeom>
        </p:spPr>
        <p:txBody>
          <a:bodyPr/>
          <a:lstStyle/>
          <a:p>
            <a:fld id="{C588278C-EBC9-49BC-828F-83D56F10C5BF}" type="datetimeFigureOut">
              <a:rPr kumimoji="1" lang="ja-JP" altLang="en-US" smtClean="0"/>
              <a:pPr/>
              <a:t>2017/9/22</a:t>
            </a:fld>
            <a:endParaRPr kumimoji="1" lang="ja-JP" altLang="en-US"/>
          </a:p>
        </p:txBody>
      </p:sp>
      <p:sp>
        <p:nvSpPr>
          <p:cNvPr id="5" name="フッター プレースホルダー 4"/>
          <p:cNvSpPr>
            <a:spLocks noGrp="1"/>
          </p:cNvSpPr>
          <p:nvPr>
            <p:ph type="ftr" sz="quarter" idx="11"/>
          </p:nvPr>
        </p:nvSpPr>
        <p:spPr>
          <a:xfrm>
            <a:off x="2343150" y="9181395"/>
            <a:ext cx="2171700" cy="527403"/>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4914900" y="9181395"/>
            <a:ext cx="1600200" cy="527403"/>
          </a:xfrm>
          <a:prstGeom prst="rect">
            <a:avLst/>
          </a:prstGeom>
        </p:spPr>
        <p:txBody>
          <a:bodyPr/>
          <a:lstStyle/>
          <a:p>
            <a:fld id="{856A48DD-4B43-401A-837C-A7BC26A0458C}" type="slidenum">
              <a:rPr kumimoji="1" lang="ja-JP" altLang="en-US" smtClean="0"/>
              <a:pPr/>
              <a:t>‹#›</a:t>
            </a:fld>
            <a:endParaRPr kumimoji="1" lang="ja-JP" altLang="en-US"/>
          </a:p>
        </p:txBody>
      </p:sp>
    </p:spTree>
    <p:extLst>
      <p:ext uri="{BB962C8B-B14F-4D97-AF65-F5344CB8AC3E}">
        <p14:creationId xmlns:p14="http://schemas.microsoft.com/office/powerpoint/2010/main" val="35254323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42900" y="2311401"/>
            <a:ext cx="6172200" cy="6537502"/>
          </a:xfrm>
          <a:prstGeom prst="rect">
            <a:avLst/>
          </a:prstGeo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a:xfrm>
            <a:off x="342900" y="9181395"/>
            <a:ext cx="1600200" cy="527403"/>
          </a:xfrm>
          <a:prstGeom prst="rect">
            <a:avLst/>
          </a:prstGeom>
        </p:spPr>
        <p:txBody>
          <a:bodyPr/>
          <a:lstStyle/>
          <a:p>
            <a:fld id="{C588278C-EBC9-49BC-828F-83D56F10C5BF}" type="datetimeFigureOut">
              <a:rPr kumimoji="1" lang="ja-JP" altLang="en-US" smtClean="0"/>
              <a:pPr/>
              <a:t>2017/9/22</a:t>
            </a:fld>
            <a:endParaRPr kumimoji="1" lang="ja-JP" altLang="en-US"/>
          </a:p>
        </p:txBody>
      </p:sp>
      <p:sp>
        <p:nvSpPr>
          <p:cNvPr id="5" name="フッター プレースホルダー 4"/>
          <p:cNvSpPr>
            <a:spLocks noGrp="1"/>
          </p:cNvSpPr>
          <p:nvPr>
            <p:ph type="ftr" sz="quarter" idx="11"/>
          </p:nvPr>
        </p:nvSpPr>
        <p:spPr>
          <a:xfrm>
            <a:off x="2343150" y="9181395"/>
            <a:ext cx="2171700" cy="527403"/>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4914900" y="9181395"/>
            <a:ext cx="1600200" cy="527403"/>
          </a:xfrm>
          <a:prstGeom prst="rect">
            <a:avLst/>
          </a:prstGeom>
        </p:spPr>
        <p:txBody>
          <a:bodyPr/>
          <a:lstStyle/>
          <a:p>
            <a:fld id="{856A48DD-4B43-401A-837C-A7BC26A0458C}" type="slidenum">
              <a:rPr kumimoji="1" lang="ja-JP" altLang="en-US" smtClean="0"/>
              <a:pPr/>
              <a:t>‹#›</a:t>
            </a:fld>
            <a:endParaRPr kumimoji="1" lang="ja-JP" altLang="en-US"/>
          </a:p>
        </p:txBody>
      </p:sp>
    </p:spTree>
    <p:extLst>
      <p:ext uri="{BB962C8B-B14F-4D97-AF65-F5344CB8AC3E}">
        <p14:creationId xmlns:p14="http://schemas.microsoft.com/office/powerpoint/2010/main" val="1345082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0"/>
            <a:ext cx="1543050" cy="8452203"/>
          </a:xfrm>
          <a:prstGeom prst="rect">
            <a:avLst/>
          </a:prstGeo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42900" y="396700"/>
            <a:ext cx="4514850" cy="8452203"/>
          </a:xfrm>
          <a:prstGeom prst="rect">
            <a:avLst/>
          </a:prstGeo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a:xfrm>
            <a:off x="342900" y="9181395"/>
            <a:ext cx="1600200" cy="527403"/>
          </a:xfrm>
          <a:prstGeom prst="rect">
            <a:avLst/>
          </a:prstGeom>
        </p:spPr>
        <p:txBody>
          <a:bodyPr/>
          <a:lstStyle/>
          <a:p>
            <a:fld id="{C588278C-EBC9-49BC-828F-83D56F10C5BF}" type="datetimeFigureOut">
              <a:rPr kumimoji="1" lang="ja-JP" altLang="en-US" smtClean="0"/>
              <a:pPr/>
              <a:t>2017/9/22</a:t>
            </a:fld>
            <a:endParaRPr kumimoji="1" lang="ja-JP" altLang="en-US"/>
          </a:p>
        </p:txBody>
      </p:sp>
      <p:sp>
        <p:nvSpPr>
          <p:cNvPr id="5" name="フッター プレースホルダー 4"/>
          <p:cNvSpPr>
            <a:spLocks noGrp="1"/>
          </p:cNvSpPr>
          <p:nvPr>
            <p:ph type="ftr" sz="quarter" idx="11"/>
          </p:nvPr>
        </p:nvSpPr>
        <p:spPr>
          <a:xfrm>
            <a:off x="2343150" y="9181395"/>
            <a:ext cx="2171700" cy="527403"/>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4914900" y="9181395"/>
            <a:ext cx="1600200" cy="527403"/>
          </a:xfrm>
          <a:prstGeom prst="rect">
            <a:avLst/>
          </a:prstGeom>
        </p:spPr>
        <p:txBody>
          <a:bodyPr/>
          <a:lstStyle/>
          <a:p>
            <a:fld id="{856A48DD-4B43-401A-837C-A7BC26A0458C}" type="slidenum">
              <a:rPr kumimoji="1" lang="ja-JP" altLang="en-US" smtClean="0"/>
              <a:pPr/>
              <a:t>‹#›</a:t>
            </a:fld>
            <a:endParaRPr kumimoji="1" lang="ja-JP" altLang="en-US"/>
          </a:p>
        </p:txBody>
      </p:sp>
    </p:spTree>
    <p:extLst>
      <p:ext uri="{BB962C8B-B14F-4D97-AF65-F5344CB8AC3E}">
        <p14:creationId xmlns:p14="http://schemas.microsoft.com/office/powerpoint/2010/main" val="20041561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6575"/>
            <a:ext cx="5829300" cy="212407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0" y="5613400"/>
            <a:ext cx="4800600" cy="253206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BD4FD7DC-3A47-441D-BB6F-78DCBBA7B075}" type="datetimeFigureOut">
              <a:rPr kumimoji="1" lang="ja-JP" altLang="en-US" smtClean="0"/>
              <a:pPr/>
              <a:t>2017/9/22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6B72A46-F845-45DC-AAB5-AA96E90C95DC}" type="slidenum">
              <a:rPr kumimoji="1" lang="ja-JP" altLang="en-US" smtClean="0"/>
              <a:pPr/>
              <a:t>‹#›</a:t>
            </a:fld>
            <a:endParaRPr kumimoji="1" lang="ja-JP"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D4FD7DC-3A47-441D-BB6F-78DCBBA7B075}" type="datetimeFigureOut">
              <a:rPr kumimoji="1" lang="ja-JP" altLang="en-US" smtClean="0"/>
              <a:pPr/>
              <a:t>2017/9/22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6B72A46-F845-45DC-AAB5-AA96E90C95DC}" type="slidenum">
              <a:rPr kumimoji="1" lang="ja-JP" altLang="en-US" smtClean="0"/>
              <a:pPr/>
              <a:t>‹#›</a:t>
            </a:fld>
            <a:endParaRPr kumimoji="1"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6365875"/>
            <a:ext cx="5829300" cy="1966913"/>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338" y="4198938"/>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BD4FD7DC-3A47-441D-BB6F-78DCBBA7B075}" type="datetimeFigureOut">
              <a:rPr kumimoji="1" lang="ja-JP" altLang="en-US" smtClean="0"/>
              <a:pPr/>
              <a:t>2017/9/22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6B72A46-F845-45DC-AAB5-AA96E90C95DC}" type="slidenum">
              <a:rPr kumimoji="1" lang="ja-JP" altLang="en-US" smtClean="0"/>
              <a:pPr/>
              <a:t>‹#›</a:t>
            </a:fld>
            <a:endParaRPr kumimoji="1" lang="ja-JP"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429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5052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BD4FD7DC-3A47-441D-BB6F-78DCBBA7B075}" type="datetimeFigureOut">
              <a:rPr kumimoji="1" lang="ja-JP" altLang="en-US" smtClean="0"/>
              <a:pPr/>
              <a:t>2017/9/22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6B72A46-F845-45DC-AAB5-AA96E90C95DC}" type="slidenum">
              <a:rPr kumimoji="1" lang="ja-JP" altLang="en-US" smtClean="0"/>
              <a:pPr/>
              <a:t>‹#›</a:t>
            </a:fld>
            <a:endParaRPr kumimoji="1" lang="ja-JP"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BD4FD7DC-3A47-441D-BB6F-78DCBBA7B075}" type="datetimeFigureOut">
              <a:rPr kumimoji="1" lang="ja-JP" altLang="en-US" smtClean="0"/>
              <a:pPr/>
              <a:t>2017/9/22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76B72A46-F845-45DC-AAB5-AA96E90C95DC}" type="slidenum">
              <a:rPr kumimoji="1" lang="ja-JP" altLang="en-US" smtClean="0"/>
              <a:pPr/>
              <a:t>‹#›</a:t>
            </a:fld>
            <a:endParaRPr kumimoji="1" lang="ja-JP"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BD4FD7DC-3A47-441D-BB6F-78DCBBA7B075}" type="datetimeFigureOut">
              <a:rPr kumimoji="1" lang="ja-JP" altLang="en-US" smtClean="0"/>
              <a:pPr/>
              <a:t>2017/9/22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76B72A46-F845-45DC-AAB5-AA96E90C95DC}" type="slidenum">
              <a:rPr kumimoji="1" lang="ja-JP" altLang="en-US" smtClean="0"/>
              <a:pPr/>
              <a:t>‹#›</a:t>
            </a:fld>
            <a:endParaRPr kumimoji="1" lang="ja-JP"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BD4FD7DC-3A47-441D-BB6F-78DCBBA7B075}" type="datetimeFigureOut">
              <a:rPr kumimoji="1" lang="ja-JP" altLang="en-US" smtClean="0"/>
              <a:pPr/>
              <a:t>2017/9/22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76B72A46-F845-45DC-AAB5-AA96E90C95DC}" type="slidenum">
              <a:rPr kumimoji="1" lang="ja-JP" altLang="en-US" smtClean="0"/>
              <a:pPr/>
              <a:t>‹#›</a:t>
            </a:fld>
            <a:endParaRPr kumimoji="1" lang="ja-JP"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3700"/>
            <a:ext cx="2255838" cy="1679575"/>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BD4FD7DC-3A47-441D-BB6F-78DCBBA7B075}" type="datetimeFigureOut">
              <a:rPr kumimoji="1" lang="ja-JP" altLang="en-US" smtClean="0"/>
              <a:pPr/>
              <a:t>2017/9/22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6B72A46-F845-45DC-AAB5-AA96E90C95D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42900" y="2311401"/>
            <a:ext cx="6172200" cy="6537502"/>
          </a:xfrm>
          <a:prstGeom prst="rect">
            <a:avLst/>
          </a:prstGeo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a:xfrm>
            <a:off x="342900" y="9181395"/>
            <a:ext cx="1600200" cy="527403"/>
          </a:xfrm>
          <a:prstGeom prst="rect">
            <a:avLst/>
          </a:prstGeom>
        </p:spPr>
        <p:txBody>
          <a:bodyPr/>
          <a:lstStyle/>
          <a:p>
            <a:fld id="{C588278C-EBC9-49BC-828F-83D56F10C5BF}" type="datetimeFigureOut">
              <a:rPr kumimoji="1" lang="ja-JP" altLang="en-US" smtClean="0"/>
              <a:pPr/>
              <a:t>2017/9/22</a:t>
            </a:fld>
            <a:endParaRPr kumimoji="1" lang="ja-JP" altLang="en-US"/>
          </a:p>
        </p:txBody>
      </p:sp>
      <p:sp>
        <p:nvSpPr>
          <p:cNvPr id="5" name="フッター プレースホルダー 4"/>
          <p:cNvSpPr>
            <a:spLocks noGrp="1"/>
          </p:cNvSpPr>
          <p:nvPr>
            <p:ph type="ftr" sz="quarter" idx="11"/>
          </p:nvPr>
        </p:nvSpPr>
        <p:spPr>
          <a:xfrm>
            <a:off x="2343150" y="9181395"/>
            <a:ext cx="2171700" cy="527403"/>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4914900" y="9181395"/>
            <a:ext cx="1600200" cy="527403"/>
          </a:xfrm>
          <a:prstGeom prst="rect">
            <a:avLst/>
          </a:prstGeom>
        </p:spPr>
        <p:txBody>
          <a:bodyPr/>
          <a:lstStyle/>
          <a:p>
            <a:fld id="{856A48DD-4B43-401A-837C-A7BC26A0458C}" type="slidenum">
              <a:rPr kumimoji="1" lang="ja-JP" altLang="en-US" smtClean="0"/>
              <a:pPr/>
              <a:t>‹#›</a:t>
            </a:fld>
            <a:endParaRPr kumimoji="1" lang="ja-JP" altLang="en-US"/>
          </a:p>
        </p:txBody>
      </p:sp>
    </p:spTree>
    <p:extLst>
      <p:ext uri="{BB962C8B-B14F-4D97-AF65-F5344CB8AC3E}">
        <p14:creationId xmlns:p14="http://schemas.microsoft.com/office/powerpoint/2010/main" val="3374171858"/>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934200"/>
            <a:ext cx="4114800" cy="8191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BD4FD7DC-3A47-441D-BB6F-78DCBBA7B075}" type="datetimeFigureOut">
              <a:rPr kumimoji="1" lang="ja-JP" altLang="en-US" smtClean="0"/>
              <a:pPr/>
              <a:t>2017/9/22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6B72A46-F845-45DC-AAB5-AA96E90C95DC}" type="slidenum">
              <a:rPr kumimoji="1" lang="ja-JP" altLang="en-US" smtClean="0"/>
              <a:pPr/>
              <a:t>‹#›</a:t>
            </a:fld>
            <a:endParaRPr kumimoji="1" lang="ja-JP"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D4FD7DC-3A47-441D-BB6F-78DCBBA7B075}" type="datetimeFigureOut">
              <a:rPr kumimoji="1" lang="ja-JP" altLang="en-US" smtClean="0"/>
              <a:pPr/>
              <a:t>2017/9/22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6B72A46-F845-45DC-AAB5-AA96E90C95DC}" type="slidenum">
              <a:rPr kumimoji="1" lang="ja-JP" altLang="en-US" smtClean="0"/>
              <a:pPr/>
              <a:t>‹#›</a:t>
            </a:fld>
            <a:endParaRPr kumimoji="1" lang="ja-JP"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875"/>
            <a:ext cx="1543050" cy="8451850"/>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42900" y="396875"/>
            <a:ext cx="4476750" cy="8451850"/>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D4FD7DC-3A47-441D-BB6F-78DCBBA7B075}" type="datetimeFigureOut">
              <a:rPr kumimoji="1" lang="ja-JP" altLang="en-US" smtClean="0"/>
              <a:pPr/>
              <a:t>2017/9/22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6B72A46-F845-45DC-AAB5-AA96E90C95D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a:prstGeom prst="rect">
            <a:avLst/>
          </a:prstGeo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6"/>
            <a:ext cx="5829300" cy="216693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a:xfrm>
            <a:off x="342900" y="9181395"/>
            <a:ext cx="1600200" cy="527403"/>
          </a:xfrm>
          <a:prstGeom prst="rect">
            <a:avLst/>
          </a:prstGeom>
        </p:spPr>
        <p:txBody>
          <a:bodyPr/>
          <a:lstStyle/>
          <a:p>
            <a:fld id="{C588278C-EBC9-49BC-828F-83D56F10C5BF}" type="datetimeFigureOut">
              <a:rPr kumimoji="1" lang="ja-JP" altLang="en-US" smtClean="0"/>
              <a:pPr/>
              <a:t>2017/9/22</a:t>
            </a:fld>
            <a:endParaRPr kumimoji="1" lang="ja-JP" altLang="en-US"/>
          </a:p>
        </p:txBody>
      </p:sp>
      <p:sp>
        <p:nvSpPr>
          <p:cNvPr id="5" name="フッター プレースホルダー 4"/>
          <p:cNvSpPr>
            <a:spLocks noGrp="1"/>
          </p:cNvSpPr>
          <p:nvPr>
            <p:ph type="ftr" sz="quarter" idx="11"/>
          </p:nvPr>
        </p:nvSpPr>
        <p:spPr>
          <a:xfrm>
            <a:off x="2343150" y="9181395"/>
            <a:ext cx="2171700" cy="527403"/>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4914900" y="9181395"/>
            <a:ext cx="1600200" cy="527403"/>
          </a:xfrm>
          <a:prstGeom prst="rect">
            <a:avLst/>
          </a:prstGeom>
        </p:spPr>
        <p:txBody>
          <a:bodyPr/>
          <a:lstStyle/>
          <a:p>
            <a:fld id="{856A48DD-4B43-401A-837C-A7BC26A0458C}" type="slidenum">
              <a:rPr kumimoji="1" lang="ja-JP" altLang="en-US" smtClean="0"/>
              <a:pPr/>
              <a:t>‹#›</a:t>
            </a:fld>
            <a:endParaRPr kumimoji="1" lang="ja-JP" altLang="en-US"/>
          </a:p>
        </p:txBody>
      </p:sp>
    </p:spTree>
    <p:extLst>
      <p:ext uri="{BB962C8B-B14F-4D97-AF65-F5344CB8AC3E}">
        <p14:creationId xmlns:p14="http://schemas.microsoft.com/office/powerpoint/2010/main" val="23882611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p>
            <a:r>
              <a:rPr kumimoji="1" lang="ja-JP" altLang="en-US" dirty="0" smtClean="0"/>
              <a:t>マスター タイトルの書式設定</a:t>
            </a:r>
            <a:endParaRPr kumimoji="1" lang="ja-JP" altLang="en-US" dirty="0"/>
          </a:p>
        </p:txBody>
      </p:sp>
      <p:sp>
        <p:nvSpPr>
          <p:cNvPr id="3" name="コンテンツ プレースホルダー 2"/>
          <p:cNvSpPr>
            <a:spLocks noGrp="1"/>
          </p:cNvSpPr>
          <p:nvPr>
            <p:ph sz="half" idx="1"/>
          </p:nvPr>
        </p:nvSpPr>
        <p:spPr>
          <a:xfrm>
            <a:off x="342900" y="2311401"/>
            <a:ext cx="3028950" cy="653750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86150" y="2311401"/>
            <a:ext cx="3028950" cy="653750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a:xfrm>
            <a:off x="342900" y="9181395"/>
            <a:ext cx="1600200" cy="527403"/>
          </a:xfrm>
          <a:prstGeom prst="rect">
            <a:avLst/>
          </a:prstGeom>
        </p:spPr>
        <p:txBody>
          <a:bodyPr/>
          <a:lstStyle/>
          <a:p>
            <a:fld id="{C588278C-EBC9-49BC-828F-83D56F10C5BF}" type="datetimeFigureOut">
              <a:rPr kumimoji="1" lang="ja-JP" altLang="en-US" smtClean="0"/>
              <a:pPr/>
              <a:t>2017/9/22</a:t>
            </a:fld>
            <a:endParaRPr kumimoji="1" lang="ja-JP" altLang="en-US"/>
          </a:p>
        </p:txBody>
      </p:sp>
      <p:sp>
        <p:nvSpPr>
          <p:cNvPr id="6" name="フッター プレースホルダー 5"/>
          <p:cNvSpPr>
            <a:spLocks noGrp="1"/>
          </p:cNvSpPr>
          <p:nvPr>
            <p:ph type="ftr" sz="quarter" idx="11"/>
          </p:nvPr>
        </p:nvSpPr>
        <p:spPr>
          <a:xfrm>
            <a:off x="2343150" y="9181395"/>
            <a:ext cx="2171700" cy="527403"/>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a:xfrm>
            <a:off x="4914900" y="9181395"/>
            <a:ext cx="1600200" cy="527403"/>
          </a:xfrm>
          <a:prstGeom prst="rect">
            <a:avLst/>
          </a:prstGeom>
        </p:spPr>
        <p:txBody>
          <a:bodyPr/>
          <a:lstStyle/>
          <a:p>
            <a:fld id="{856A48DD-4B43-401A-837C-A7BC26A0458C}" type="slidenum">
              <a:rPr kumimoji="1" lang="ja-JP" altLang="en-US" smtClean="0"/>
              <a:pPr/>
              <a:t>‹#›</a:t>
            </a:fld>
            <a:endParaRPr kumimoji="1" lang="ja-JP" altLang="en-US"/>
          </a:p>
        </p:txBody>
      </p:sp>
    </p:spTree>
    <p:extLst>
      <p:ext uri="{BB962C8B-B14F-4D97-AF65-F5344CB8AC3E}">
        <p14:creationId xmlns:p14="http://schemas.microsoft.com/office/powerpoint/2010/main" val="372735880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217385"/>
            <a:ext cx="3030141" cy="924101"/>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3141486"/>
            <a:ext cx="3030141" cy="570741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217385"/>
            <a:ext cx="3031331" cy="924101"/>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3141486"/>
            <a:ext cx="3031331" cy="570741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a:xfrm>
            <a:off x="342900" y="9181395"/>
            <a:ext cx="1600200" cy="527403"/>
          </a:xfrm>
          <a:prstGeom prst="rect">
            <a:avLst/>
          </a:prstGeom>
        </p:spPr>
        <p:txBody>
          <a:bodyPr/>
          <a:lstStyle/>
          <a:p>
            <a:fld id="{C588278C-EBC9-49BC-828F-83D56F10C5BF}" type="datetimeFigureOut">
              <a:rPr kumimoji="1" lang="ja-JP" altLang="en-US" smtClean="0"/>
              <a:pPr/>
              <a:t>2017/9/22</a:t>
            </a:fld>
            <a:endParaRPr kumimoji="1" lang="ja-JP" altLang="en-US"/>
          </a:p>
        </p:txBody>
      </p:sp>
      <p:sp>
        <p:nvSpPr>
          <p:cNvPr id="8" name="フッター プレースホルダー 7"/>
          <p:cNvSpPr>
            <a:spLocks noGrp="1"/>
          </p:cNvSpPr>
          <p:nvPr>
            <p:ph type="ftr" sz="quarter" idx="11"/>
          </p:nvPr>
        </p:nvSpPr>
        <p:spPr>
          <a:xfrm>
            <a:off x="2343150" y="9181395"/>
            <a:ext cx="2171700" cy="527403"/>
          </a:xfrm>
          <a:prstGeom prst="rect">
            <a:avLst/>
          </a:prstGeom>
        </p:spPr>
        <p:txBody>
          <a:bodyPr/>
          <a:lstStyle/>
          <a:p>
            <a:endParaRPr kumimoji="1" lang="ja-JP" altLang="en-US"/>
          </a:p>
        </p:txBody>
      </p:sp>
      <p:sp>
        <p:nvSpPr>
          <p:cNvPr id="9" name="スライド番号プレースホルダー 8"/>
          <p:cNvSpPr>
            <a:spLocks noGrp="1"/>
          </p:cNvSpPr>
          <p:nvPr>
            <p:ph type="sldNum" sz="quarter" idx="12"/>
          </p:nvPr>
        </p:nvSpPr>
        <p:spPr>
          <a:xfrm>
            <a:off x="4914900" y="9181395"/>
            <a:ext cx="1600200" cy="527403"/>
          </a:xfrm>
          <a:prstGeom prst="rect">
            <a:avLst/>
          </a:prstGeom>
        </p:spPr>
        <p:txBody>
          <a:bodyPr/>
          <a:lstStyle/>
          <a:p>
            <a:fld id="{856A48DD-4B43-401A-837C-A7BC26A0458C}" type="slidenum">
              <a:rPr kumimoji="1" lang="ja-JP" altLang="en-US" smtClean="0"/>
              <a:pPr/>
              <a:t>‹#›</a:t>
            </a:fld>
            <a:endParaRPr kumimoji="1" lang="ja-JP" altLang="en-US"/>
          </a:p>
        </p:txBody>
      </p:sp>
    </p:spTree>
    <p:extLst>
      <p:ext uri="{BB962C8B-B14F-4D97-AF65-F5344CB8AC3E}">
        <p14:creationId xmlns:p14="http://schemas.microsoft.com/office/powerpoint/2010/main" val="214632425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a:xfrm>
            <a:off x="342900" y="9181395"/>
            <a:ext cx="1600200" cy="527403"/>
          </a:xfrm>
          <a:prstGeom prst="rect">
            <a:avLst/>
          </a:prstGeom>
        </p:spPr>
        <p:txBody>
          <a:bodyPr/>
          <a:lstStyle/>
          <a:p>
            <a:fld id="{C588278C-EBC9-49BC-828F-83D56F10C5BF}" type="datetimeFigureOut">
              <a:rPr kumimoji="1" lang="ja-JP" altLang="en-US" smtClean="0"/>
              <a:pPr/>
              <a:t>2017/9/22</a:t>
            </a:fld>
            <a:endParaRPr kumimoji="1" lang="ja-JP" altLang="en-US"/>
          </a:p>
        </p:txBody>
      </p:sp>
      <p:sp>
        <p:nvSpPr>
          <p:cNvPr id="4" name="フッター プレースホルダー 3"/>
          <p:cNvSpPr>
            <a:spLocks noGrp="1"/>
          </p:cNvSpPr>
          <p:nvPr>
            <p:ph type="ftr" sz="quarter" idx="11"/>
          </p:nvPr>
        </p:nvSpPr>
        <p:spPr>
          <a:xfrm>
            <a:off x="2343150" y="9181395"/>
            <a:ext cx="2171700" cy="527403"/>
          </a:xfrm>
          <a:prstGeom prst="rect">
            <a:avLst/>
          </a:prstGeom>
        </p:spPr>
        <p:txBody>
          <a:bodyPr/>
          <a:lstStyle/>
          <a:p>
            <a:endParaRPr kumimoji="1" lang="ja-JP" altLang="en-US"/>
          </a:p>
        </p:txBody>
      </p:sp>
      <p:sp>
        <p:nvSpPr>
          <p:cNvPr id="5" name="スライド番号プレースホルダー 4"/>
          <p:cNvSpPr>
            <a:spLocks noGrp="1"/>
          </p:cNvSpPr>
          <p:nvPr>
            <p:ph type="sldNum" sz="quarter" idx="12"/>
          </p:nvPr>
        </p:nvSpPr>
        <p:spPr>
          <a:xfrm>
            <a:off x="4914900" y="9181395"/>
            <a:ext cx="1600200" cy="527403"/>
          </a:xfrm>
          <a:prstGeom prst="rect">
            <a:avLst/>
          </a:prstGeom>
        </p:spPr>
        <p:txBody>
          <a:bodyPr/>
          <a:lstStyle/>
          <a:p>
            <a:fld id="{856A48DD-4B43-401A-837C-A7BC26A0458C}" type="slidenum">
              <a:rPr kumimoji="1" lang="ja-JP" altLang="en-US" smtClean="0"/>
              <a:pPr/>
              <a:t>‹#›</a:t>
            </a:fld>
            <a:endParaRPr kumimoji="1" lang="ja-JP" altLang="en-US"/>
          </a:p>
        </p:txBody>
      </p:sp>
    </p:spTree>
    <p:extLst>
      <p:ext uri="{BB962C8B-B14F-4D97-AF65-F5344CB8AC3E}">
        <p14:creationId xmlns:p14="http://schemas.microsoft.com/office/powerpoint/2010/main" val="263500718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342900" y="9181395"/>
            <a:ext cx="1600200" cy="527403"/>
          </a:xfrm>
          <a:prstGeom prst="rect">
            <a:avLst/>
          </a:prstGeom>
        </p:spPr>
        <p:txBody>
          <a:bodyPr/>
          <a:lstStyle/>
          <a:p>
            <a:fld id="{C588278C-EBC9-49BC-828F-83D56F10C5BF}" type="datetimeFigureOut">
              <a:rPr kumimoji="1" lang="ja-JP" altLang="en-US" smtClean="0"/>
              <a:pPr/>
              <a:t>2017/9/22</a:t>
            </a:fld>
            <a:endParaRPr kumimoji="1" lang="ja-JP" altLang="en-US"/>
          </a:p>
        </p:txBody>
      </p:sp>
      <p:sp>
        <p:nvSpPr>
          <p:cNvPr id="3" name="フッター プレースホルダー 2"/>
          <p:cNvSpPr>
            <a:spLocks noGrp="1"/>
          </p:cNvSpPr>
          <p:nvPr>
            <p:ph type="ftr" sz="quarter" idx="11"/>
          </p:nvPr>
        </p:nvSpPr>
        <p:spPr>
          <a:xfrm>
            <a:off x="2343150" y="9181395"/>
            <a:ext cx="2171700" cy="527403"/>
          </a:xfrm>
          <a:prstGeom prst="rect">
            <a:avLst/>
          </a:prstGeom>
        </p:spPr>
        <p:txBody>
          <a:bodyPr/>
          <a:lstStyle/>
          <a:p>
            <a:endParaRPr kumimoji="1" lang="ja-JP" altLang="en-US"/>
          </a:p>
        </p:txBody>
      </p:sp>
      <p:sp>
        <p:nvSpPr>
          <p:cNvPr id="4" name="スライド番号プレースホルダー 3"/>
          <p:cNvSpPr>
            <a:spLocks noGrp="1"/>
          </p:cNvSpPr>
          <p:nvPr>
            <p:ph type="sldNum" sz="quarter" idx="12"/>
          </p:nvPr>
        </p:nvSpPr>
        <p:spPr>
          <a:xfrm>
            <a:off x="4914900" y="9181395"/>
            <a:ext cx="1600200" cy="527403"/>
          </a:xfrm>
          <a:prstGeom prst="rect">
            <a:avLst/>
          </a:prstGeom>
        </p:spPr>
        <p:txBody>
          <a:bodyPr/>
          <a:lstStyle/>
          <a:p>
            <a:fld id="{856A48DD-4B43-401A-837C-A7BC26A0458C}" type="slidenum">
              <a:rPr kumimoji="1" lang="ja-JP" altLang="en-US" smtClean="0"/>
              <a:pPr/>
              <a:t>‹#›</a:t>
            </a:fld>
            <a:endParaRPr kumimoji="1" lang="ja-JP" altLang="en-US"/>
          </a:p>
        </p:txBody>
      </p:sp>
    </p:spTree>
    <p:extLst>
      <p:ext uri="{BB962C8B-B14F-4D97-AF65-F5344CB8AC3E}">
        <p14:creationId xmlns:p14="http://schemas.microsoft.com/office/powerpoint/2010/main" val="361374689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a:prstGeom prst="rect">
            <a:avLst/>
          </a:prstGeo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94406"/>
            <a:ext cx="3833813" cy="845449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2072923"/>
            <a:ext cx="2256235" cy="677598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a:xfrm>
            <a:off x="342900" y="9181395"/>
            <a:ext cx="1600200" cy="527403"/>
          </a:xfrm>
          <a:prstGeom prst="rect">
            <a:avLst/>
          </a:prstGeom>
        </p:spPr>
        <p:txBody>
          <a:bodyPr/>
          <a:lstStyle/>
          <a:p>
            <a:fld id="{C588278C-EBC9-49BC-828F-83D56F10C5BF}" type="datetimeFigureOut">
              <a:rPr kumimoji="1" lang="ja-JP" altLang="en-US" smtClean="0"/>
              <a:pPr/>
              <a:t>2017/9/22</a:t>
            </a:fld>
            <a:endParaRPr kumimoji="1" lang="ja-JP" altLang="en-US"/>
          </a:p>
        </p:txBody>
      </p:sp>
      <p:sp>
        <p:nvSpPr>
          <p:cNvPr id="6" name="フッター プレースホルダー 5"/>
          <p:cNvSpPr>
            <a:spLocks noGrp="1"/>
          </p:cNvSpPr>
          <p:nvPr>
            <p:ph type="ftr" sz="quarter" idx="11"/>
          </p:nvPr>
        </p:nvSpPr>
        <p:spPr>
          <a:xfrm>
            <a:off x="2343150" y="9181395"/>
            <a:ext cx="2171700" cy="527403"/>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a:xfrm>
            <a:off x="4914900" y="9181395"/>
            <a:ext cx="1600200" cy="527403"/>
          </a:xfrm>
          <a:prstGeom prst="rect">
            <a:avLst/>
          </a:prstGeom>
        </p:spPr>
        <p:txBody>
          <a:bodyPr/>
          <a:lstStyle/>
          <a:p>
            <a:fld id="{856A48DD-4B43-401A-837C-A7BC26A0458C}" type="slidenum">
              <a:rPr kumimoji="1" lang="ja-JP" altLang="en-US" smtClean="0"/>
              <a:pPr/>
              <a:t>‹#›</a:t>
            </a:fld>
            <a:endParaRPr kumimoji="1" lang="ja-JP" altLang="en-US"/>
          </a:p>
        </p:txBody>
      </p:sp>
    </p:spTree>
    <p:extLst>
      <p:ext uri="{BB962C8B-B14F-4D97-AF65-F5344CB8AC3E}">
        <p14:creationId xmlns:p14="http://schemas.microsoft.com/office/powerpoint/2010/main" val="2757285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a:prstGeom prst="rect">
            <a:avLst/>
          </a:prstGeo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a:xfrm>
            <a:off x="342900" y="9181395"/>
            <a:ext cx="1600200" cy="527403"/>
          </a:xfrm>
          <a:prstGeom prst="rect">
            <a:avLst/>
          </a:prstGeom>
        </p:spPr>
        <p:txBody>
          <a:bodyPr/>
          <a:lstStyle/>
          <a:p>
            <a:fld id="{C588278C-EBC9-49BC-828F-83D56F10C5BF}" type="datetimeFigureOut">
              <a:rPr kumimoji="1" lang="ja-JP" altLang="en-US" smtClean="0"/>
              <a:pPr/>
              <a:t>2017/9/22</a:t>
            </a:fld>
            <a:endParaRPr kumimoji="1" lang="ja-JP" altLang="en-US"/>
          </a:p>
        </p:txBody>
      </p:sp>
      <p:sp>
        <p:nvSpPr>
          <p:cNvPr id="6" name="フッター プレースホルダー 5"/>
          <p:cNvSpPr>
            <a:spLocks noGrp="1"/>
          </p:cNvSpPr>
          <p:nvPr>
            <p:ph type="ftr" sz="quarter" idx="11"/>
          </p:nvPr>
        </p:nvSpPr>
        <p:spPr>
          <a:xfrm>
            <a:off x="2343150" y="9181395"/>
            <a:ext cx="2171700" cy="527403"/>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a:xfrm>
            <a:off x="4914900" y="9181395"/>
            <a:ext cx="1600200" cy="527403"/>
          </a:xfrm>
          <a:prstGeom prst="rect">
            <a:avLst/>
          </a:prstGeom>
        </p:spPr>
        <p:txBody>
          <a:bodyPr/>
          <a:lstStyle/>
          <a:p>
            <a:fld id="{856A48DD-4B43-401A-837C-A7BC26A0458C}" type="slidenum">
              <a:rPr kumimoji="1" lang="ja-JP" altLang="en-US" smtClean="0"/>
              <a:pPr/>
              <a:t>‹#›</a:t>
            </a:fld>
            <a:endParaRPr kumimoji="1" lang="ja-JP" altLang="en-US"/>
          </a:p>
        </p:txBody>
      </p:sp>
    </p:spTree>
    <p:extLst>
      <p:ext uri="{BB962C8B-B14F-4D97-AF65-F5344CB8AC3E}">
        <p14:creationId xmlns:p14="http://schemas.microsoft.com/office/powerpoint/2010/main" val="2895912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テキスト ボックス 9"/>
          <p:cNvSpPr txBox="1"/>
          <p:nvPr userDrawn="1"/>
        </p:nvSpPr>
        <p:spPr>
          <a:xfrm>
            <a:off x="332656" y="128464"/>
            <a:ext cx="6192688" cy="276999"/>
          </a:xfrm>
          <a:prstGeom prst="rect">
            <a:avLst/>
          </a:prstGeom>
          <a:noFill/>
        </p:spPr>
        <p:txBody>
          <a:bodyPr wrap="square" rtlCol="0">
            <a:spAutoFit/>
          </a:bodyPr>
          <a:lstStyle/>
          <a:p>
            <a:pPr algn="l"/>
            <a:r>
              <a:rPr kumimoji="1" lang="en-US" altLang="ja-JP" sz="1200" b="1" dirty="0" smtClean="0">
                <a:latin typeface="ＭＳ Ｐ明朝" pitchFamily="18" charset="-128"/>
                <a:ea typeface="ＭＳ Ｐ明朝" pitchFamily="18" charset="-128"/>
              </a:rPr>
              <a:t>【</a:t>
            </a:r>
            <a:r>
              <a:rPr kumimoji="1" lang="ja-JP" altLang="en-US" sz="1200" b="1" dirty="0" smtClean="0">
                <a:latin typeface="ＭＳ Ｐ明朝" pitchFamily="18" charset="-128"/>
                <a:ea typeface="ＭＳ Ｐ明朝" pitchFamily="18" charset="-128"/>
              </a:rPr>
              <a:t>応募書式</a:t>
            </a:r>
            <a:r>
              <a:rPr kumimoji="1" lang="en-US" altLang="ja-JP" sz="1200" b="1" dirty="0" smtClean="0">
                <a:latin typeface="ＭＳ Ｐ明朝" pitchFamily="18" charset="-128"/>
                <a:ea typeface="ＭＳ Ｐ明朝" pitchFamily="18" charset="-128"/>
              </a:rPr>
              <a:t>2018】</a:t>
            </a:r>
            <a:endParaRPr kumimoji="1" lang="ja-JP" altLang="en-US" sz="1200" b="1" dirty="0" smtClean="0">
              <a:latin typeface="ＭＳ Ｐ明朝" pitchFamily="18" charset="-128"/>
              <a:ea typeface="ＭＳ Ｐ明朝" pitchFamily="18" charset="-128"/>
            </a:endParaRPr>
          </a:p>
        </p:txBody>
      </p:sp>
      <p:sp>
        <p:nvSpPr>
          <p:cNvPr id="12" name="正方形/長方形 11"/>
          <p:cNvSpPr/>
          <p:nvPr userDrawn="1"/>
        </p:nvSpPr>
        <p:spPr>
          <a:xfrm>
            <a:off x="296652" y="9273480"/>
            <a:ext cx="5940660" cy="253916"/>
          </a:xfrm>
          <a:prstGeom prst="rect">
            <a:avLst/>
          </a:prstGeom>
        </p:spPr>
        <p:txBody>
          <a:bodyPr wrap="square">
            <a:spAutoFit/>
          </a:bodyPr>
          <a:lstStyle/>
          <a:p>
            <a:r>
              <a:rPr kumimoji="1" lang="ja-JP" altLang="ja-JP" sz="1050" kern="1200" dirty="0" smtClean="0">
                <a:solidFill>
                  <a:schemeClr val="tx1"/>
                </a:solidFill>
                <a:effectLst/>
                <a:latin typeface="ＭＳ Ｐ明朝" pitchFamily="18" charset="-128"/>
                <a:ea typeface="ＭＳ Ｐ明朝" pitchFamily="18" charset="-128"/>
                <a:cs typeface="+mn-cs"/>
              </a:rPr>
              <a:t>本文記入時の文字フォントは</a:t>
            </a:r>
            <a:r>
              <a:rPr kumimoji="1" lang="en-US" altLang="ja-JP" sz="1050" kern="1200" dirty="0" smtClean="0">
                <a:solidFill>
                  <a:schemeClr val="tx1"/>
                </a:solidFill>
                <a:effectLst/>
                <a:latin typeface="ＭＳ Ｐ明朝" pitchFamily="18" charset="-128"/>
                <a:ea typeface="ＭＳ Ｐ明朝" pitchFamily="18" charset="-128"/>
                <a:cs typeface="+mn-cs"/>
              </a:rPr>
              <a:t>MSP</a:t>
            </a:r>
            <a:r>
              <a:rPr kumimoji="1" lang="ja-JP" altLang="ja-JP" sz="1050" kern="1200" dirty="0" smtClean="0">
                <a:solidFill>
                  <a:schemeClr val="tx1"/>
                </a:solidFill>
                <a:effectLst/>
                <a:latin typeface="ＭＳ Ｐ明朝" pitchFamily="18" charset="-128"/>
                <a:ea typeface="ＭＳ Ｐ明朝" pitchFamily="18" charset="-128"/>
                <a:cs typeface="+mn-cs"/>
              </a:rPr>
              <a:t>明朝、サイズは</a:t>
            </a:r>
            <a:r>
              <a:rPr kumimoji="1" lang="en-US" altLang="ja-JP" sz="1050" kern="1200" dirty="0" smtClean="0">
                <a:solidFill>
                  <a:schemeClr val="tx1"/>
                </a:solidFill>
                <a:effectLst/>
                <a:latin typeface="ＭＳ Ｐ明朝" pitchFamily="18" charset="-128"/>
                <a:ea typeface="ＭＳ Ｐ明朝" pitchFamily="18" charset="-128"/>
                <a:cs typeface="+mn-cs"/>
              </a:rPr>
              <a:t>10.5</a:t>
            </a:r>
            <a:r>
              <a:rPr kumimoji="1" lang="ja-JP" altLang="ja-JP" sz="1050" kern="1200" dirty="0" smtClean="0">
                <a:solidFill>
                  <a:schemeClr val="tx1"/>
                </a:solidFill>
                <a:effectLst/>
                <a:latin typeface="ＭＳ Ｐ明朝" pitchFamily="18" charset="-128"/>
                <a:ea typeface="ＭＳ Ｐ明朝" pitchFamily="18" charset="-128"/>
                <a:cs typeface="+mn-cs"/>
              </a:rPr>
              <a:t>ポイント以上として下さ</a:t>
            </a:r>
            <a:r>
              <a:rPr kumimoji="1" lang="ja-JP" altLang="en-US" sz="1050" kern="1200" dirty="0" smtClean="0">
                <a:solidFill>
                  <a:schemeClr val="tx1"/>
                </a:solidFill>
                <a:effectLst/>
                <a:latin typeface="ＭＳ Ｐ明朝" pitchFamily="18" charset="-128"/>
                <a:ea typeface="ＭＳ Ｐ明朝" pitchFamily="18" charset="-128"/>
                <a:cs typeface="+mn-cs"/>
              </a:rPr>
              <a:t>い</a:t>
            </a:r>
            <a:endParaRPr lang="ja-JP" altLang="en-US" sz="1050" dirty="0">
              <a:latin typeface="ＭＳ Ｐ明朝" pitchFamily="18" charset="-128"/>
              <a:ea typeface="ＭＳ Ｐ明朝" pitchFamily="18" charset="-128"/>
            </a:endParaRPr>
          </a:p>
        </p:txBody>
      </p:sp>
    </p:spTree>
    <p:extLst>
      <p:ext uri="{BB962C8B-B14F-4D97-AF65-F5344CB8AC3E}">
        <p14:creationId xmlns:p14="http://schemas.microsoft.com/office/powerpoint/2010/main" val="22277174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875"/>
            <a:ext cx="6172200" cy="1651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311400"/>
            <a:ext cx="6172200" cy="6537325"/>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9182100"/>
            <a:ext cx="1600200" cy="527050"/>
          </a:xfrm>
          <a:prstGeom prst="rect">
            <a:avLst/>
          </a:prstGeom>
        </p:spPr>
        <p:txBody>
          <a:bodyPr vert="horz" lIns="91440" tIns="45720" rIns="91440" bIns="45720" rtlCol="0" anchor="ctr"/>
          <a:lstStyle>
            <a:lvl1pPr algn="l">
              <a:defRPr sz="1200">
                <a:solidFill>
                  <a:schemeClr val="tx1">
                    <a:tint val="75000"/>
                  </a:schemeClr>
                </a:solidFill>
              </a:defRPr>
            </a:lvl1pPr>
          </a:lstStyle>
          <a:p>
            <a:fld id="{BD4FD7DC-3A47-441D-BB6F-78DCBBA7B075}" type="datetimeFigureOut">
              <a:rPr kumimoji="1" lang="ja-JP" altLang="en-US" smtClean="0"/>
              <a:pPr/>
              <a:t>2017/9/22</a:t>
            </a:fld>
            <a:endParaRPr kumimoji="1" lang="ja-JP" altLang="en-US"/>
          </a:p>
        </p:txBody>
      </p:sp>
      <p:sp>
        <p:nvSpPr>
          <p:cNvPr id="5" name="フッター プレースホルダ 4"/>
          <p:cNvSpPr>
            <a:spLocks noGrp="1"/>
          </p:cNvSpPr>
          <p:nvPr>
            <p:ph type="ftr" sz="quarter" idx="3"/>
          </p:nvPr>
        </p:nvSpPr>
        <p:spPr>
          <a:xfrm>
            <a:off x="2343150" y="9182100"/>
            <a:ext cx="2171700" cy="52705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9182100"/>
            <a:ext cx="1600200" cy="527050"/>
          </a:xfrm>
          <a:prstGeom prst="rect">
            <a:avLst/>
          </a:prstGeom>
        </p:spPr>
        <p:txBody>
          <a:bodyPr vert="horz" lIns="91440" tIns="45720" rIns="91440" bIns="45720" rtlCol="0" anchor="ctr"/>
          <a:lstStyle>
            <a:lvl1pPr algn="r">
              <a:defRPr sz="1200">
                <a:solidFill>
                  <a:schemeClr val="tx1">
                    <a:tint val="75000"/>
                  </a:schemeClr>
                </a:solidFill>
              </a:defRPr>
            </a:lvl1pPr>
          </a:lstStyle>
          <a:p>
            <a:fld id="{76B72A46-F845-45DC-AAB5-AA96E90C95D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表 28"/>
          <p:cNvGraphicFramePr>
            <a:graphicFrameLocks noGrp="1"/>
          </p:cNvGraphicFramePr>
          <p:nvPr>
            <p:extLst>
              <p:ext uri="{D42A27DB-BD31-4B8C-83A1-F6EECF244321}">
                <p14:modId xmlns:p14="http://schemas.microsoft.com/office/powerpoint/2010/main" val="2339349096"/>
              </p:ext>
            </p:extLst>
          </p:nvPr>
        </p:nvGraphicFramePr>
        <p:xfrm>
          <a:off x="332656" y="1401396"/>
          <a:ext cx="6192688" cy="4104000"/>
        </p:xfrm>
        <a:graphic>
          <a:graphicData uri="http://schemas.openxmlformats.org/drawingml/2006/table">
            <a:tbl>
              <a:tblPr/>
              <a:tblGrid>
                <a:gridCol w="6192688"/>
              </a:tblGrid>
              <a:tr h="4104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ja-JP" sz="1050" kern="1200" dirty="0" smtClean="0">
                        <a:solidFill>
                          <a:schemeClr val="tx1"/>
                        </a:solidFill>
                        <a:latin typeface="ＭＳ Ｐ明朝" pitchFamily="18" charset="-128"/>
                        <a:ea typeface="ＭＳ Ｐ明朝" pitchFamily="18" charset="-128"/>
                        <a:cs typeface="+mn-cs"/>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1315812724"/>
              </p:ext>
            </p:extLst>
          </p:nvPr>
        </p:nvGraphicFramePr>
        <p:xfrm>
          <a:off x="384484" y="3425680"/>
          <a:ext cx="6064250" cy="864000"/>
        </p:xfrm>
        <a:graphic>
          <a:graphicData uri="http://schemas.openxmlformats.org/drawingml/2006/table">
            <a:tbl>
              <a:tblPr firstRow="1" firstCol="1" bandRow="1" bandCol="1"/>
              <a:tblGrid>
                <a:gridCol w="1818640"/>
                <a:gridCol w="4245610"/>
              </a:tblGrid>
              <a:tr h="216000">
                <a:tc>
                  <a:txBody>
                    <a:bodyPr/>
                    <a:lstStyle/>
                    <a:p>
                      <a:pPr algn="l">
                        <a:spcAft>
                          <a:spcPts val="0"/>
                        </a:spcAft>
                      </a:pPr>
                      <a:r>
                        <a:rPr lang="ja-JP" sz="1050" kern="100" dirty="0">
                          <a:effectLst/>
                          <a:latin typeface="Century"/>
                          <a:ea typeface="ＭＳ Ｐ明朝"/>
                          <a:cs typeface="Times New Roman"/>
                        </a:rPr>
                        <a:t>関係者名（担当者名）</a:t>
                      </a:r>
                      <a:endParaRPr lang="ja-JP" sz="1050" kern="100" dirty="0">
                        <a:effectLst/>
                        <a:latin typeface="Century"/>
                        <a:ea typeface="ＭＳ 明朝"/>
                        <a:cs typeface="Times New Roman"/>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1050" kern="100" dirty="0">
                          <a:effectLst/>
                          <a:latin typeface="ＭＳ Ｐ明朝"/>
                          <a:ea typeface="ＭＳ 明朝"/>
                          <a:cs typeface="Times New Roman"/>
                        </a:rPr>
                        <a:t> </a:t>
                      </a:r>
                      <a:endParaRPr lang="ja-JP" sz="1050" kern="100" dirty="0">
                        <a:effectLst/>
                        <a:latin typeface="Century"/>
                        <a:ea typeface="ＭＳ 明朝"/>
                        <a:cs typeface="Times New Roman"/>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16000">
                <a:tc>
                  <a:txBody>
                    <a:bodyPr/>
                    <a:lstStyle/>
                    <a:p>
                      <a:pPr algn="l">
                        <a:spcAft>
                          <a:spcPts val="0"/>
                        </a:spcAft>
                      </a:pPr>
                      <a:r>
                        <a:rPr lang="ja-JP" sz="1050" kern="100" dirty="0">
                          <a:effectLst/>
                          <a:latin typeface="Century"/>
                          <a:ea typeface="ＭＳ Ｐ明朝"/>
                          <a:cs typeface="Times New Roman"/>
                        </a:rPr>
                        <a:t>プロジェクトとの関係</a:t>
                      </a:r>
                      <a:endParaRPr lang="ja-JP" sz="1050" kern="100" dirty="0">
                        <a:effectLst/>
                        <a:latin typeface="Century"/>
                        <a:ea typeface="ＭＳ 明朝"/>
                        <a:cs typeface="Times New Roman"/>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endParaRPr lang="ja-JP" sz="1050" kern="100" dirty="0">
                        <a:effectLst/>
                        <a:latin typeface="Century"/>
                        <a:ea typeface="ＭＳ 明朝"/>
                        <a:cs typeface="Times New Roman"/>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16000">
                <a:tc>
                  <a:txBody>
                    <a:bodyPr/>
                    <a:lstStyle/>
                    <a:p>
                      <a:pPr algn="l">
                        <a:spcAft>
                          <a:spcPts val="0"/>
                        </a:spcAft>
                      </a:pPr>
                      <a:r>
                        <a:rPr lang="ja-JP" sz="1050" kern="100" dirty="0">
                          <a:effectLst/>
                          <a:latin typeface="Century"/>
                          <a:ea typeface="ＭＳ Ｐ明朝"/>
                          <a:cs typeface="Times New Roman"/>
                        </a:rPr>
                        <a:t>同意を確認した日</a:t>
                      </a:r>
                      <a:endParaRPr lang="ja-JP" sz="1050" kern="100" dirty="0">
                        <a:effectLst/>
                        <a:latin typeface="Century"/>
                        <a:ea typeface="ＭＳ 明朝"/>
                        <a:cs typeface="Times New Roman"/>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1050" kern="100" dirty="0">
                          <a:effectLst/>
                          <a:latin typeface="ＭＳ Ｐ明朝"/>
                          <a:ea typeface="ＭＳ 明朝"/>
                          <a:cs typeface="Times New Roman"/>
                        </a:rPr>
                        <a:t> </a:t>
                      </a:r>
                      <a:endParaRPr lang="ja-JP" sz="1050" kern="100" dirty="0">
                        <a:effectLst/>
                        <a:latin typeface="Century"/>
                        <a:ea typeface="ＭＳ 明朝"/>
                        <a:cs typeface="Times New Roman"/>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16000">
                <a:tc>
                  <a:txBody>
                    <a:bodyPr/>
                    <a:lstStyle/>
                    <a:p>
                      <a:pPr algn="l">
                        <a:spcAft>
                          <a:spcPts val="0"/>
                        </a:spcAft>
                      </a:pPr>
                      <a:r>
                        <a:rPr lang="ja-JP" sz="1050" kern="100" dirty="0">
                          <a:effectLst/>
                          <a:latin typeface="Century"/>
                          <a:ea typeface="ＭＳ Ｐ明朝"/>
                          <a:cs typeface="Times New Roman"/>
                        </a:rPr>
                        <a:t>同意を確認した方法</a:t>
                      </a:r>
                      <a:endParaRPr lang="ja-JP" sz="1050" kern="100" dirty="0">
                        <a:effectLst/>
                        <a:latin typeface="Century"/>
                        <a:ea typeface="ＭＳ 明朝"/>
                        <a:cs typeface="Times New Roman"/>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altLang="en-US" sz="1050" kern="100" dirty="0">
                          <a:effectLst/>
                          <a:latin typeface="Century"/>
                          <a:ea typeface="ＭＳ Ｐ明朝"/>
                          <a:cs typeface="Times New Roman"/>
                        </a:rPr>
                        <a:t>□</a:t>
                      </a:r>
                      <a:r>
                        <a:rPr lang="ja-JP" sz="1050" kern="100" dirty="0" smtClean="0">
                          <a:effectLst/>
                          <a:latin typeface="Century"/>
                          <a:ea typeface="ＭＳ Ｐ明朝"/>
                          <a:cs typeface="Times New Roman"/>
                        </a:rPr>
                        <a:t> </a:t>
                      </a:r>
                      <a:r>
                        <a:rPr lang="ja-JP" sz="1050" kern="100" dirty="0">
                          <a:effectLst/>
                          <a:latin typeface="Century"/>
                          <a:ea typeface="ＭＳ Ｐ明朝"/>
                          <a:cs typeface="Times New Roman"/>
                        </a:rPr>
                        <a:t>文書　　</a:t>
                      </a:r>
                      <a:r>
                        <a:rPr lang="ja-JP" altLang="en-US" sz="1050" kern="100" dirty="0" smtClean="0">
                          <a:effectLst/>
                          <a:latin typeface="Century"/>
                          <a:ea typeface="ＭＳ Ｐ明朝"/>
                          <a:cs typeface="Times New Roman"/>
                        </a:rPr>
                        <a:t>□</a:t>
                      </a:r>
                      <a:r>
                        <a:rPr lang="ja-JP" sz="1050" kern="100" dirty="0" smtClean="0">
                          <a:effectLst/>
                          <a:latin typeface="Century"/>
                          <a:ea typeface="ＭＳ Ｐ明朝"/>
                          <a:cs typeface="Times New Roman"/>
                        </a:rPr>
                        <a:t> </a:t>
                      </a:r>
                      <a:r>
                        <a:rPr lang="ja-JP" sz="1050" kern="100" dirty="0">
                          <a:effectLst/>
                          <a:latin typeface="Century"/>
                          <a:ea typeface="ＭＳ Ｐ明朝"/>
                          <a:cs typeface="Times New Roman"/>
                        </a:rPr>
                        <a:t>口頭　　</a:t>
                      </a:r>
                      <a:r>
                        <a:rPr lang="ja-JP" altLang="en-US" sz="1050" kern="100" dirty="0" smtClean="0">
                          <a:effectLst/>
                          <a:latin typeface="Century"/>
                          <a:ea typeface="ＭＳ Ｐ明朝"/>
                          <a:cs typeface="Times New Roman"/>
                        </a:rPr>
                        <a:t>□</a:t>
                      </a:r>
                      <a:r>
                        <a:rPr lang="ja-JP" sz="1050" kern="100" dirty="0" smtClean="0">
                          <a:effectLst/>
                          <a:latin typeface="Century"/>
                          <a:ea typeface="ＭＳ Ｐ明朝"/>
                          <a:cs typeface="Times New Roman"/>
                        </a:rPr>
                        <a:t> </a:t>
                      </a:r>
                      <a:r>
                        <a:rPr lang="ja-JP" sz="1050" kern="100" dirty="0">
                          <a:effectLst/>
                          <a:latin typeface="Century"/>
                          <a:ea typeface="ＭＳ Ｐ明朝"/>
                          <a:cs typeface="Times New Roman"/>
                        </a:rPr>
                        <a:t>その他</a:t>
                      </a:r>
                      <a:r>
                        <a:rPr lang="ja-JP" sz="1050" kern="100" dirty="0" smtClean="0">
                          <a:effectLst/>
                          <a:latin typeface="Century"/>
                          <a:ea typeface="ＭＳ Ｐ明朝"/>
                          <a:cs typeface="Times New Roman"/>
                        </a:rPr>
                        <a:t>（</a:t>
                      </a:r>
                      <a:r>
                        <a:rPr lang="ja-JP" altLang="en-US" sz="1050" kern="100" dirty="0" smtClean="0">
                          <a:effectLst/>
                          <a:latin typeface="Century"/>
                          <a:ea typeface="ＭＳ Ｐ明朝"/>
                          <a:cs typeface="Times New Roman"/>
                        </a:rPr>
                        <a:t>　　　　</a:t>
                      </a:r>
                      <a:r>
                        <a:rPr lang="ja-JP" sz="1050" kern="100" dirty="0" smtClean="0">
                          <a:effectLst/>
                          <a:latin typeface="Century"/>
                          <a:ea typeface="ＭＳ Ｐ明朝"/>
                          <a:cs typeface="Times New Roman"/>
                        </a:rPr>
                        <a:t>）</a:t>
                      </a:r>
                      <a:endParaRPr lang="ja-JP" sz="1050" kern="100" dirty="0">
                        <a:effectLst/>
                        <a:latin typeface="Century"/>
                        <a:ea typeface="ＭＳ 明朝"/>
                        <a:cs typeface="Times New Roman"/>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bl>
          </a:graphicData>
        </a:graphic>
      </p:graphicFrame>
      <p:sp>
        <p:nvSpPr>
          <p:cNvPr id="17" name="Rectangle 2"/>
          <p:cNvSpPr>
            <a:spLocks noChangeArrowheads="1"/>
          </p:cNvSpPr>
          <p:nvPr/>
        </p:nvSpPr>
        <p:spPr bwMode="auto">
          <a:xfrm>
            <a:off x="298392" y="3179461"/>
            <a:ext cx="146706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fontAlgn="base">
              <a:spcBef>
                <a:spcPct val="0"/>
              </a:spcBef>
              <a:spcAft>
                <a:spcPct val="0"/>
              </a:spcAft>
            </a:pPr>
            <a:r>
              <a:rPr lang="ja-JP" altLang="ja-JP" sz="1000" dirty="0">
                <a:latin typeface="ＭＳ Ｐ明朝" pitchFamily="18" charset="-128"/>
                <a:ea typeface="ＭＳ Ｐ明朝" pitchFamily="18" charset="-128"/>
              </a:rPr>
              <a:t>【関係者が団体の場合</a:t>
            </a:r>
            <a:r>
              <a:rPr lang="ja-JP" altLang="ja-JP" sz="1000" dirty="0" smtClean="0">
                <a:latin typeface="ＭＳ Ｐ明朝" pitchFamily="18" charset="-128"/>
                <a:ea typeface="ＭＳ Ｐ明朝" pitchFamily="18" charset="-128"/>
              </a:rPr>
              <a:t>】</a:t>
            </a:r>
            <a:endParaRPr kumimoji="1" lang="en-US" altLang="ja-JP" sz="10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p:txBody>
      </p:sp>
      <p:sp>
        <p:nvSpPr>
          <p:cNvPr id="18" name="Rectangle 2"/>
          <p:cNvSpPr>
            <a:spLocks noChangeArrowheads="1"/>
          </p:cNvSpPr>
          <p:nvPr/>
        </p:nvSpPr>
        <p:spPr bwMode="auto">
          <a:xfrm>
            <a:off x="312476" y="4317872"/>
            <a:ext cx="1454244"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a:t>
            </a:r>
            <a:r>
              <a:rPr kumimoji="1" lang="ja-JP" sz="10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関係者が個人の場合</a:t>
            </a:r>
            <a:r>
              <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a:t>
            </a:r>
            <a:endParaRPr kumimoji="1" lang="ja-JP" altLang="ja-JP" sz="60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1244955310"/>
              </p:ext>
            </p:extLst>
          </p:nvPr>
        </p:nvGraphicFramePr>
        <p:xfrm>
          <a:off x="389086" y="4561252"/>
          <a:ext cx="6064250" cy="864000"/>
        </p:xfrm>
        <a:graphic>
          <a:graphicData uri="http://schemas.openxmlformats.org/drawingml/2006/table">
            <a:tbl>
              <a:tblPr firstRow="1" firstCol="1" bandRow="1" bandCol="1"/>
              <a:tblGrid>
                <a:gridCol w="1818640"/>
                <a:gridCol w="4245610"/>
              </a:tblGrid>
              <a:tr h="216000">
                <a:tc>
                  <a:txBody>
                    <a:bodyPr/>
                    <a:lstStyle/>
                    <a:p>
                      <a:pPr algn="l">
                        <a:spcAft>
                          <a:spcPts val="0"/>
                        </a:spcAft>
                      </a:pPr>
                      <a:r>
                        <a:rPr lang="ja-JP" sz="1050" kern="100" dirty="0" smtClean="0">
                          <a:effectLst/>
                          <a:latin typeface="Century"/>
                          <a:ea typeface="ＭＳ Ｐ明朝"/>
                          <a:cs typeface="Times New Roman"/>
                        </a:rPr>
                        <a:t>関係者名</a:t>
                      </a:r>
                      <a:endParaRPr lang="ja-JP" sz="1050" kern="100" dirty="0">
                        <a:effectLst/>
                        <a:latin typeface="Century"/>
                        <a:ea typeface="ＭＳ 明朝"/>
                        <a:cs typeface="Times New Roman"/>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1050" kern="100" dirty="0">
                          <a:effectLst/>
                          <a:latin typeface="ＭＳ Ｐ明朝"/>
                          <a:ea typeface="ＭＳ 明朝"/>
                          <a:cs typeface="Times New Roman"/>
                        </a:rPr>
                        <a:t> </a:t>
                      </a:r>
                      <a:endParaRPr lang="ja-JP" sz="1050" kern="100" dirty="0">
                        <a:effectLst/>
                        <a:latin typeface="Century"/>
                        <a:ea typeface="ＭＳ 明朝"/>
                        <a:cs typeface="Times New Roman"/>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16000">
                <a:tc>
                  <a:txBody>
                    <a:bodyPr/>
                    <a:lstStyle/>
                    <a:p>
                      <a:pPr algn="l">
                        <a:spcAft>
                          <a:spcPts val="0"/>
                        </a:spcAft>
                      </a:pPr>
                      <a:r>
                        <a:rPr lang="ja-JP" sz="1050" kern="100" dirty="0">
                          <a:effectLst/>
                          <a:latin typeface="Century"/>
                          <a:ea typeface="ＭＳ Ｐ明朝"/>
                          <a:cs typeface="Times New Roman"/>
                        </a:rPr>
                        <a:t>プロジェクトとの関係</a:t>
                      </a:r>
                      <a:endParaRPr lang="ja-JP" sz="1050" kern="100" dirty="0">
                        <a:effectLst/>
                        <a:latin typeface="Century"/>
                        <a:ea typeface="ＭＳ 明朝"/>
                        <a:cs typeface="Times New Roman"/>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1050" kern="100" dirty="0">
                          <a:effectLst/>
                          <a:latin typeface="ＭＳ Ｐ明朝"/>
                          <a:ea typeface="ＭＳ 明朝"/>
                          <a:cs typeface="Times New Roman"/>
                        </a:rPr>
                        <a:t> </a:t>
                      </a:r>
                      <a:endParaRPr lang="ja-JP" sz="1050" kern="100" dirty="0">
                        <a:effectLst/>
                        <a:latin typeface="Century"/>
                        <a:ea typeface="ＭＳ 明朝"/>
                        <a:cs typeface="Times New Roman"/>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16000">
                <a:tc>
                  <a:txBody>
                    <a:bodyPr/>
                    <a:lstStyle/>
                    <a:p>
                      <a:pPr algn="l">
                        <a:spcAft>
                          <a:spcPts val="0"/>
                        </a:spcAft>
                      </a:pPr>
                      <a:r>
                        <a:rPr lang="ja-JP" sz="1050" kern="100" dirty="0">
                          <a:effectLst/>
                          <a:latin typeface="Century"/>
                          <a:ea typeface="ＭＳ Ｐ明朝"/>
                          <a:cs typeface="Times New Roman"/>
                        </a:rPr>
                        <a:t>同意を確認した日</a:t>
                      </a:r>
                      <a:endParaRPr lang="ja-JP" sz="1050" kern="100" dirty="0">
                        <a:effectLst/>
                        <a:latin typeface="Century"/>
                        <a:ea typeface="ＭＳ 明朝"/>
                        <a:cs typeface="Times New Roman"/>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1050" kern="100" dirty="0">
                          <a:effectLst/>
                          <a:latin typeface="ＭＳ Ｐ明朝"/>
                          <a:ea typeface="ＭＳ 明朝"/>
                          <a:cs typeface="Times New Roman"/>
                        </a:rPr>
                        <a:t> </a:t>
                      </a:r>
                      <a:endParaRPr lang="ja-JP" sz="1050" kern="100" dirty="0">
                        <a:effectLst/>
                        <a:latin typeface="Century"/>
                        <a:ea typeface="ＭＳ 明朝"/>
                        <a:cs typeface="Times New Roman"/>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16000">
                <a:tc>
                  <a:txBody>
                    <a:bodyPr/>
                    <a:lstStyle/>
                    <a:p>
                      <a:pPr algn="l">
                        <a:spcAft>
                          <a:spcPts val="0"/>
                        </a:spcAft>
                      </a:pPr>
                      <a:r>
                        <a:rPr lang="ja-JP" sz="1050" kern="100" dirty="0">
                          <a:effectLst/>
                          <a:latin typeface="Century"/>
                          <a:ea typeface="ＭＳ Ｐ明朝"/>
                          <a:cs typeface="Times New Roman"/>
                        </a:rPr>
                        <a:t>同意を確認した方法</a:t>
                      </a:r>
                      <a:endParaRPr lang="ja-JP" sz="1050" kern="100" dirty="0">
                        <a:effectLst/>
                        <a:latin typeface="Century"/>
                        <a:ea typeface="ＭＳ 明朝"/>
                        <a:cs typeface="Times New Roman"/>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050" kern="100" dirty="0">
                          <a:effectLst/>
                          <a:latin typeface="Century"/>
                          <a:ea typeface="ＭＳ Ｐ明朝"/>
                          <a:cs typeface="Times New Roman"/>
                        </a:rPr>
                        <a:t>□ 文書　　□ 口頭　　□ その他</a:t>
                      </a:r>
                      <a:r>
                        <a:rPr lang="ja-JP" sz="1050" kern="100" dirty="0" smtClean="0">
                          <a:effectLst/>
                          <a:latin typeface="Century"/>
                          <a:ea typeface="ＭＳ Ｐ明朝"/>
                          <a:cs typeface="Times New Roman"/>
                        </a:rPr>
                        <a:t>（</a:t>
                      </a:r>
                      <a:r>
                        <a:rPr kumimoji="1" lang="ja-JP" altLang="ja-JP" sz="1050" kern="1200" dirty="0" smtClean="0">
                          <a:solidFill>
                            <a:schemeClr val="tx1"/>
                          </a:solidFill>
                          <a:effectLst/>
                          <a:latin typeface="ＭＳ Ｐ明朝" pitchFamily="18" charset="-128"/>
                          <a:ea typeface="ＭＳ Ｐ明朝" pitchFamily="18" charset="-128"/>
                          <a:cs typeface="+mn-cs"/>
                        </a:rPr>
                        <a:t>示した文書に対して、口頭で同意</a:t>
                      </a:r>
                      <a:r>
                        <a:rPr lang="ja-JP" sz="1050" kern="100" dirty="0" smtClean="0">
                          <a:effectLst/>
                          <a:latin typeface="Century"/>
                          <a:ea typeface="ＭＳ Ｐ明朝"/>
                          <a:cs typeface="Times New Roman"/>
                        </a:rPr>
                        <a:t>）</a:t>
                      </a:r>
                      <a:endParaRPr lang="ja-JP" sz="1050" kern="100" dirty="0">
                        <a:effectLst/>
                        <a:latin typeface="Century"/>
                        <a:ea typeface="ＭＳ 明朝"/>
                        <a:cs typeface="Times New Roman"/>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bl>
          </a:graphicData>
        </a:graphic>
      </p:graphicFrame>
      <p:sp>
        <p:nvSpPr>
          <p:cNvPr id="20" name="Rectangle 1"/>
          <p:cNvSpPr>
            <a:spLocks noChangeArrowheads="1"/>
          </p:cNvSpPr>
          <p:nvPr/>
        </p:nvSpPr>
        <p:spPr bwMode="auto">
          <a:xfrm>
            <a:off x="124508" y="1147446"/>
            <a:ext cx="3433953"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indent="133350" fontAlgn="base">
              <a:spcBef>
                <a:spcPct val="0"/>
              </a:spcBef>
              <a:spcAft>
                <a:spcPct val="0"/>
              </a:spcAft>
            </a:pPr>
            <a:r>
              <a:rPr lang="ja-JP" altLang="ja-JP" sz="1050" dirty="0">
                <a:latin typeface="ＭＳ Ｐ明朝" pitchFamily="18" charset="-128"/>
                <a:ea typeface="ＭＳ Ｐ明朝" pitchFamily="18" charset="-128"/>
              </a:rPr>
              <a:t>書式１　非開示情報　１　【関係者の同意に関する確認】</a:t>
            </a:r>
            <a:endParaRPr kumimoji="1" lang="ja-JP" sz="105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3611016431"/>
              </p:ext>
            </p:extLst>
          </p:nvPr>
        </p:nvGraphicFramePr>
        <p:xfrm>
          <a:off x="332656" y="690807"/>
          <a:ext cx="6192688" cy="437768"/>
        </p:xfrm>
        <a:graphic>
          <a:graphicData uri="http://schemas.openxmlformats.org/drawingml/2006/table">
            <a:tbl>
              <a:tblPr/>
              <a:tblGrid>
                <a:gridCol w="6192688"/>
              </a:tblGrid>
              <a:tr h="43776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ja-JP" sz="1050" kern="100" dirty="0" smtClean="0">
                          <a:effectLst/>
                          <a:ea typeface="ＭＳ Ｐ明朝"/>
                          <a:cs typeface="Times New Roman"/>
                        </a:rPr>
                        <a:t>書式１・２および３は各１ページです。書式４は２ページ以内とします。書式５は６ページ以内としますが、テーマ</a:t>
                      </a:r>
                      <a:r>
                        <a:rPr lang="ja-JP" altLang="ja-JP" sz="1050" kern="100" dirty="0" smtClean="0">
                          <a:effectLst/>
                          <a:ea typeface="ＭＳ Ｐ明朝"/>
                          <a:cs typeface="Times New Roman"/>
                        </a:rPr>
                        <a:t>１、２、３</a:t>
                      </a:r>
                      <a:r>
                        <a:rPr lang="ja-JP" altLang="en-US" sz="1050" kern="100" dirty="0" smtClean="0">
                          <a:effectLst/>
                          <a:ea typeface="ＭＳ Ｐ明朝"/>
                          <a:cs typeface="Times New Roman"/>
                        </a:rPr>
                        <a:t>、４</a:t>
                      </a:r>
                      <a:r>
                        <a:rPr lang="ja-JP" altLang="ja-JP" sz="1050" kern="100" dirty="0" smtClean="0">
                          <a:effectLst/>
                          <a:ea typeface="ＭＳ Ｐ明朝"/>
                          <a:cs typeface="Times New Roman"/>
                        </a:rPr>
                        <a:t>に</a:t>
                      </a:r>
                      <a:r>
                        <a:rPr lang="ja-JP" altLang="ja-JP" sz="1050" kern="100" dirty="0" smtClean="0">
                          <a:effectLst/>
                          <a:ea typeface="ＭＳ Ｐ明朝"/>
                          <a:cs typeface="Times New Roman"/>
                        </a:rPr>
                        <a:t>ついての記述量の配分は自由とします。応募書類の総ページ数は１０ページを限度とします。</a:t>
                      </a:r>
                      <a:endParaRPr kumimoji="1" lang="ja-JP" altLang="ja-JP" sz="1050" kern="1200" dirty="0" smtClean="0">
                        <a:solidFill>
                          <a:schemeClr val="tx1"/>
                        </a:solidFill>
                        <a:latin typeface="ＭＳ Ｐ明朝" pitchFamily="18" charset="-128"/>
                        <a:ea typeface="ＭＳ Ｐ明朝" pitchFamily="18" charset="-128"/>
                        <a:cs typeface="+mn-cs"/>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bl>
          </a:graphicData>
        </a:graphic>
      </p:graphicFrame>
      <p:sp>
        <p:nvSpPr>
          <p:cNvPr id="24" name="テキスト ボックス 23"/>
          <p:cNvSpPr txBox="1"/>
          <p:nvPr/>
        </p:nvSpPr>
        <p:spPr>
          <a:xfrm>
            <a:off x="908720" y="344488"/>
            <a:ext cx="4968552" cy="253916"/>
          </a:xfrm>
          <a:prstGeom prst="rect">
            <a:avLst/>
          </a:prstGeom>
          <a:noFill/>
        </p:spPr>
        <p:txBody>
          <a:bodyPr wrap="square" rtlCol="0">
            <a:spAutoFit/>
          </a:bodyPr>
          <a:lstStyle/>
          <a:p>
            <a:pPr algn="ctr"/>
            <a:r>
              <a:rPr lang="ja-JP" altLang="en-US" sz="1050" b="1" dirty="0" smtClean="0">
                <a:latin typeface="ＭＳ Ｐ明朝" pitchFamily="18" charset="-128"/>
                <a:ea typeface="ＭＳ Ｐ明朝" pitchFamily="18" charset="-128"/>
              </a:rPr>
              <a:t>（プロジェクト名称（</a:t>
            </a:r>
            <a:r>
              <a:rPr lang="ja-JP" altLang="ja-JP" sz="1050" dirty="0" smtClean="0">
                <a:latin typeface="ＭＳ Ｐ明朝" pitchFamily="18" charset="-128"/>
                <a:ea typeface="ＭＳ Ｐ明朝" pitchFamily="18" charset="-128"/>
              </a:rPr>
              <a:t>「○○プロジェクト」または「○○ＣＭ業務」とし「○○工事」は不可</a:t>
            </a:r>
            <a:r>
              <a:rPr lang="ja-JP" altLang="en-US" sz="1050" b="1" dirty="0" smtClean="0">
                <a:latin typeface="ＭＳ Ｐ明朝" pitchFamily="18" charset="-128"/>
                <a:ea typeface="ＭＳ Ｐ明朝" pitchFamily="18" charset="-128"/>
              </a:rPr>
              <a:t>））</a:t>
            </a:r>
            <a:endParaRPr lang="ja-JP" altLang="en-US" sz="1050" b="1" dirty="0">
              <a:latin typeface="ＭＳ Ｐ明朝" pitchFamily="18" charset="-128"/>
              <a:ea typeface="ＭＳ Ｐ明朝" pitchFamily="18" charset="-128"/>
            </a:endParaRPr>
          </a:p>
        </p:txBody>
      </p:sp>
      <p:sp>
        <p:nvSpPr>
          <p:cNvPr id="16" name="Rectangle 1"/>
          <p:cNvSpPr>
            <a:spLocks noChangeArrowheads="1"/>
          </p:cNvSpPr>
          <p:nvPr/>
        </p:nvSpPr>
        <p:spPr bwMode="auto">
          <a:xfrm>
            <a:off x="124508" y="5521821"/>
            <a:ext cx="3029997"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indent="133350" fontAlgn="base">
              <a:spcBef>
                <a:spcPct val="0"/>
              </a:spcBef>
              <a:spcAft>
                <a:spcPct val="0"/>
              </a:spcAft>
            </a:pPr>
            <a:r>
              <a:rPr lang="ja-JP" altLang="ja-JP" sz="1050" dirty="0">
                <a:latin typeface="ＭＳ Ｐ明朝" pitchFamily="18" charset="-128"/>
                <a:ea typeface="ＭＳ Ｐ明朝" pitchFamily="18" charset="-128"/>
              </a:rPr>
              <a:t>書式２　非開示情報　２　【担当者に関する情報】</a:t>
            </a:r>
            <a:endParaRPr kumimoji="1" lang="ja-JP" sz="105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4069788413"/>
              </p:ext>
            </p:extLst>
          </p:nvPr>
        </p:nvGraphicFramePr>
        <p:xfrm>
          <a:off x="342900" y="5771753"/>
          <a:ext cx="6172200" cy="2376000"/>
        </p:xfrm>
        <a:graphic>
          <a:graphicData uri="http://schemas.openxmlformats.org/drawingml/2006/table">
            <a:tbl>
              <a:tblPr firstRow="1" firstCol="1" bandRow="1" bandCol="1"/>
              <a:tblGrid>
                <a:gridCol w="1141884"/>
                <a:gridCol w="1872208"/>
                <a:gridCol w="3158108"/>
              </a:tblGrid>
              <a:tr h="216000">
                <a:tc rowSpan="4">
                  <a:txBody>
                    <a:bodyPr/>
                    <a:lstStyle/>
                    <a:p>
                      <a:pPr algn="l">
                        <a:lnSpc>
                          <a:spcPct val="150000"/>
                        </a:lnSpc>
                        <a:spcAft>
                          <a:spcPts val="0"/>
                        </a:spcAft>
                      </a:pPr>
                      <a:r>
                        <a:rPr lang="ja-JP" sz="1050" kern="0" dirty="0">
                          <a:effectLst/>
                          <a:latin typeface="Century"/>
                          <a:ea typeface="ＭＳ Ｐ明朝"/>
                          <a:cs typeface="ＭＳ Ｐゴシック"/>
                        </a:rPr>
                        <a:t>ＣＭ業務</a:t>
                      </a:r>
                      <a:r>
                        <a:rPr lang="ja-JP" sz="1050" kern="0" dirty="0" smtClean="0">
                          <a:effectLst/>
                          <a:latin typeface="Century"/>
                          <a:ea typeface="ＭＳ Ｐ明朝"/>
                          <a:cs typeface="ＭＳ Ｐゴシック"/>
                        </a:rPr>
                        <a:t>委託者</a:t>
                      </a:r>
                      <a:endParaRPr lang="en-US" altLang="ja-JP" sz="1050" kern="0" dirty="0" smtClean="0">
                        <a:effectLst/>
                        <a:latin typeface="Century"/>
                        <a:ea typeface="ＭＳ Ｐ明朝"/>
                        <a:cs typeface="ＭＳ Ｐゴシック"/>
                      </a:endParaRPr>
                    </a:p>
                    <a:p>
                      <a:pPr algn="l">
                        <a:lnSpc>
                          <a:spcPct val="150000"/>
                        </a:lnSpc>
                        <a:spcAft>
                          <a:spcPts val="0"/>
                        </a:spcAft>
                      </a:pPr>
                      <a:r>
                        <a:rPr lang="ja-JP" sz="1050" kern="0" dirty="0" smtClean="0">
                          <a:effectLst/>
                          <a:latin typeface="Century"/>
                          <a:ea typeface="ＭＳ Ｐ明朝"/>
                          <a:cs typeface="ＭＳ Ｐゴシック"/>
                        </a:rPr>
                        <a:t>に</a:t>
                      </a:r>
                      <a:r>
                        <a:rPr lang="ja-JP" sz="1050" kern="0" dirty="0">
                          <a:effectLst/>
                          <a:latin typeface="Century"/>
                          <a:ea typeface="ＭＳ Ｐ明朝"/>
                          <a:cs typeface="ＭＳ Ｐゴシック"/>
                        </a:rPr>
                        <a:t>関する情報</a:t>
                      </a:r>
                      <a:endParaRPr lang="ja-JP" sz="1050" kern="100" dirty="0">
                        <a:effectLst/>
                        <a:latin typeface="Century"/>
                        <a:ea typeface="ＭＳ 明朝"/>
                        <a:cs typeface="Times New Roman"/>
                      </a:endParaRPr>
                    </a:p>
                  </a:txBody>
                  <a:tcPr marL="62377" marR="623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050" kern="0" dirty="0">
                          <a:effectLst/>
                          <a:latin typeface="Century"/>
                          <a:ea typeface="ＭＳ Ｐ明朝"/>
                          <a:cs typeface="ＭＳ Ｐゴシック"/>
                        </a:rPr>
                        <a:t>担当者名</a:t>
                      </a:r>
                      <a:endParaRPr lang="ja-JP" sz="1050" kern="100" dirty="0">
                        <a:effectLst/>
                        <a:latin typeface="Century"/>
                        <a:ea typeface="ＭＳ 明朝"/>
                        <a:cs typeface="Times New Roman"/>
                      </a:endParaRPr>
                    </a:p>
                  </a:txBody>
                  <a:tcPr marL="62377" marR="623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1000" u="none" strike="noStrike" kern="0" dirty="0">
                          <a:effectLst/>
                          <a:latin typeface="ＭＳ Ｐ明朝"/>
                          <a:ea typeface="ＭＳ 明朝"/>
                          <a:cs typeface="ＭＳ Ｐゴシック"/>
                        </a:rPr>
                        <a:t> </a:t>
                      </a:r>
                      <a:endParaRPr lang="ja-JP" sz="1000" kern="100" dirty="0">
                        <a:effectLst/>
                        <a:latin typeface="Century"/>
                        <a:ea typeface="ＭＳ 明朝"/>
                        <a:cs typeface="Times New Roman"/>
                      </a:endParaRPr>
                    </a:p>
                  </a:txBody>
                  <a:tcPr marL="62377" marR="623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16000">
                <a:tc vMerge="1">
                  <a:txBody>
                    <a:bodyPr/>
                    <a:lstStyle/>
                    <a:p>
                      <a:endParaRPr kumimoji="1" lang="ja-JP" altLang="en-US"/>
                    </a:p>
                  </a:txBody>
                  <a:tcPr/>
                </a:tc>
                <a:tc>
                  <a:txBody>
                    <a:bodyPr/>
                    <a:lstStyle/>
                    <a:p>
                      <a:pPr algn="l">
                        <a:spcAft>
                          <a:spcPts val="0"/>
                        </a:spcAft>
                      </a:pPr>
                      <a:r>
                        <a:rPr lang="ja-JP" sz="1050" kern="0" dirty="0">
                          <a:effectLst/>
                          <a:latin typeface="Century"/>
                          <a:ea typeface="ＭＳ Ｐ明朝"/>
                          <a:cs typeface="ＭＳ Ｐゴシック"/>
                        </a:rPr>
                        <a:t>担当者の連絡先　住所</a:t>
                      </a:r>
                      <a:endParaRPr lang="ja-JP" sz="1050" kern="100" dirty="0">
                        <a:effectLst/>
                        <a:latin typeface="Century"/>
                        <a:ea typeface="ＭＳ 明朝"/>
                        <a:cs typeface="Times New Roman"/>
                      </a:endParaRPr>
                    </a:p>
                  </a:txBody>
                  <a:tcPr marL="62377" marR="623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1000" u="none" strike="noStrike" kern="0" dirty="0">
                          <a:effectLst/>
                          <a:latin typeface="ＭＳ Ｐ明朝"/>
                          <a:ea typeface="ＭＳ 明朝"/>
                          <a:cs typeface="ＭＳ Ｐゴシック"/>
                        </a:rPr>
                        <a:t> </a:t>
                      </a:r>
                      <a:endParaRPr lang="ja-JP" sz="1000" kern="100" dirty="0">
                        <a:effectLst/>
                        <a:latin typeface="Century"/>
                        <a:ea typeface="ＭＳ 明朝"/>
                        <a:cs typeface="Times New Roman"/>
                      </a:endParaRPr>
                    </a:p>
                  </a:txBody>
                  <a:tcPr marL="62377" marR="623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16000">
                <a:tc vMerge="1">
                  <a:txBody>
                    <a:bodyPr/>
                    <a:lstStyle/>
                    <a:p>
                      <a:endParaRPr kumimoji="1" lang="ja-JP" altLang="en-US"/>
                    </a:p>
                  </a:txBody>
                  <a:tcPr/>
                </a:tc>
                <a:tc>
                  <a:txBody>
                    <a:bodyPr/>
                    <a:lstStyle/>
                    <a:p>
                      <a:pPr algn="l">
                        <a:spcAft>
                          <a:spcPts val="0"/>
                        </a:spcAft>
                      </a:pPr>
                      <a:r>
                        <a:rPr lang="ja-JP" sz="1050" kern="0" dirty="0">
                          <a:effectLst/>
                          <a:latin typeface="Century"/>
                          <a:ea typeface="ＭＳ Ｐ明朝"/>
                          <a:cs typeface="ＭＳ Ｐゴシック"/>
                        </a:rPr>
                        <a:t>担当者の連絡先　電話</a:t>
                      </a:r>
                      <a:endParaRPr lang="ja-JP" sz="1050" kern="100" dirty="0">
                        <a:effectLst/>
                        <a:latin typeface="Century"/>
                        <a:ea typeface="ＭＳ 明朝"/>
                        <a:cs typeface="Times New Roman"/>
                      </a:endParaRPr>
                    </a:p>
                  </a:txBody>
                  <a:tcPr marL="62377" marR="623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000" u="none" strike="noStrike" kern="0" dirty="0">
                          <a:effectLst/>
                          <a:latin typeface="ＭＳ Ｐ明朝"/>
                          <a:ea typeface="ＭＳ 明朝"/>
                          <a:cs typeface="ＭＳ Ｐゴシック"/>
                        </a:rPr>
                        <a:t> </a:t>
                      </a:r>
                      <a:endParaRPr lang="ja-JP" sz="1000" kern="100" dirty="0">
                        <a:effectLst/>
                        <a:latin typeface="Century"/>
                        <a:ea typeface="ＭＳ 明朝"/>
                        <a:cs typeface="Times New Roman"/>
                      </a:endParaRPr>
                    </a:p>
                  </a:txBody>
                  <a:tcPr marL="62377" marR="623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16000">
                <a:tc vMerge="1">
                  <a:txBody>
                    <a:bodyPr/>
                    <a:lstStyle/>
                    <a:p>
                      <a:endParaRPr kumimoji="1" lang="ja-JP" altLang="en-US"/>
                    </a:p>
                  </a:txBody>
                  <a:tcPr/>
                </a:tc>
                <a:tc>
                  <a:txBody>
                    <a:bodyPr/>
                    <a:lstStyle/>
                    <a:p>
                      <a:pPr algn="l">
                        <a:spcAft>
                          <a:spcPts val="0"/>
                        </a:spcAft>
                      </a:pPr>
                      <a:r>
                        <a:rPr lang="ja-JP" sz="1050" kern="0" dirty="0">
                          <a:effectLst/>
                          <a:latin typeface="Century"/>
                          <a:ea typeface="ＭＳ Ｐ明朝"/>
                          <a:cs typeface="ＭＳ Ｐゴシック"/>
                        </a:rPr>
                        <a:t>担当者の連絡先　</a:t>
                      </a:r>
                      <a:r>
                        <a:rPr lang="en-US" sz="1050" kern="0" dirty="0">
                          <a:effectLst/>
                          <a:latin typeface="Century"/>
                          <a:ea typeface="ＭＳ Ｐ明朝"/>
                          <a:cs typeface="ＭＳ Ｐゴシック"/>
                        </a:rPr>
                        <a:t>e-mail</a:t>
                      </a:r>
                      <a:endParaRPr lang="ja-JP" sz="1050" kern="100" dirty="0">
                        <a:effectLst/>
                        <a:latin typeface="Century"/>
                        <a:ea typeface="ＭＳ 明朝"/>
                        <a:cs typeface="Times New Roman"/>
                      </a:endParaRPr>
                    </a:p>
                  </a:txBody>
                  <a:tcPr marL="62377" marR="623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1000" u="none" strike="noStrike" kern="0" dirty="0">
                          <a:effectLst/>
                          <a:latin typeface="ＭＳ Ｐ明朝"/>
                          <a:ea typeface="ＭＳ 明朝"/>
                          <a:cs typeface="ＭＳ Ｐゴシック"/>
                        </a:rPr>
                        <a:t> </a:t>
                      </a:r>
                      <a:endParaRPr lang="ja-JP" sz="1000" kern="100" dirty="0">
                        <a:effectLst/>
                        <a:latin typeface="Century"/>
                        <a:ea typeface="ＭＳ 明朝"/>
                        <a:cs typeface="Times New Roman"/>
                      </a:endParaRPr>
                    </a:p>
                  </a:txBody>
                  <a:tcPr marL="62377" marR="623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16000">
                <a:tc rowSpan="7">
                  <a:txBody>
                    <a:bodyPr/>
                    <a:lstStyle/>
                    <a:p>
                      <a:pPr algn="l">
                        <a:lnSpc>
                          <a:spcPct val="150000"/>
                        </a:lnSpc>
                        <a:spcAft>
                          <a:spcPts val="0"/>
                        </a:spcAft>
                      </a:pPr>
                      <a:r>
                        <a:rPr lang="ja-JP" sz="1050" kern="0" dirty="0">
                          <a:effectLst/>
                          <a:latin typeface="Century"/>
                          <a:ea typeface="ＭＳ Ｐ明朝"/>
                          <a:cs typeface="ＭＳ Ｐゴシック"/>
                        </a:rPr>
                        <a:t>応募者に</a:t>
                      </a:r>
                      <a:r>
                        <a:rPr lang="ja-JP" sz="1050" kern="0" dirty="0" smtClean="0">
                          <a:effectLst/>
                          <a:latin typeface="Century"/>
                          <a:ea typeface="ＭＳ Ｐ明朝"/>
                          <a:cs typeface="ＭＳ Ｐゴシック"/>
                        </a:rPr>
                        <a:t>関する</a:t>
                      </a:r>
                      <a:endParaRPr lang="en-US" altLang="ja-JP" sz="1050" kern="0" dirty="0" smtClean="0">
                        <a:effectLst/>
                        <a:latin typeface="Century"/>
                        <a:ea typeface="ＭＳ Ｐ明朝"/>
                        <a:cs typeface="ＭＳ Ｐゴシック"/>
                      </a:endParaRPr>
                    </a:p>
                    <a:p>
                      <a:pPr algn="l">
                        <a:lnSpc>
                          <a:spcPct val="150000"/>
                        </a:lnSpc>
                        <a:spcAft>
                          <a:spcPts val="0"/>
                        </a:spcAft>
                      </a:pPr>
                      <a:r>
                        <a:rPr lang="ja-JP" sz="1050" kern="0" dirty="0" smtClean="0">
                          <a:effectLst/>
                          <a:latin typeface="Century"/>
                          <a:ea typeface="ＭＳ Ｐ明朝"/>
                          <a:cs typeface="ＭＳ Ｐゴシック"/>
                        </a:rPr>
                        <a:t>情報</a:t>
                      </a:r>
                      <a:endParaRPr lang="ja-JP" sz="1050" kern="100" dirty="0">
                        <a:effectLst/>
                        <a:latin typeface="Century"/>
                        <a:ea typeface="ＭＳ 明朝"/>
                        <a:cs typeface="Times New Roman"/>
                      </a:endParaRPr>
                    </a:p>
                  </a:txBody>
                  <a:tcPr marL="62377" marR="623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050" kern="0" dirty="0">
                          <a:effectLst/>
                          <a:latin typeface="Century"/>
                          <a:ea typeface="ＭＳ Ｐ明朝"/>
                          <a:cs typeface="ＭＳ Ｐゴシック"/>
                        </a:rPr>
                        <a:t>担当者名</a:t>
                      </a:r>
                      <a:endParaRPr lang="ja-JP" sz="1050" kern="100" dirty="0">
                        <a:effectLst/>
                        <a:latin typeface="Century"/>
                        <a:ea typeface="ＭＳ 明朝"/>
                        <a:cs typeface="Times New Roman"/>
                      </a:endParaRPr>
                    </a:p>
                  </a:txBody>
                  <a:tcPr marL="62377" marR="623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1000" kern="0" dirty="0">
                          <a:effectLst/>
                          <a:latin typeface="ＭＳ Ｐ明朝"/>
                          <a:ea typeface="ＭＳ 明朝"/>
                          <a:cs typeface="ＭＳ Ｐゴシック"/>
                        </a:rPr>
                        <a:t> </a:t>
                      </a:r>
                      <a:endParaRPr lang="ja-JP" sz="1000" kern="100" dirty="0">
                        <a:effectLst/>
                        <a:latin typeface="Century"/>
                        <a:ea typeface="ＭＳ 明朝"/>
                        <a:cs typeface="Times New Roman"/>
                      </a:endParaRPr>
                    </a:p>
                  </a:txBody>
                  <a:tcPr marL="62377" marR="623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16000">
                <a:tc vMerge="1">
                  <a:txBody>
                    <a:bodyPr/>
                    <a:lstStyle/>
                    <a:p>
                      <a:endParaRPr kumimoji="1" lang="ja-JP" altLang="en-US"/>
                    </a:p>
                  </a:txBody>
                  <a:tcPr/>
                </a:tc>
                <a:tc>
                  <a:txBody>
                    <a:bodyPr/>
                    <a:lstStyle/>
                    <a:p>
                      <a:pPr algn="l">
                        <a:spcAft>
                          <a:spcPts val="0"/>
                        </a:spcAft>
                      </a:pPr>
                      <a:r>
                        <a:rPr lang="ja-JP" sz="1050" kern="0" dirty="0">
                          <a:effectLst/>
                          <a:latin typeface="Century"/>
                          <a:ea typeface="ＭＳ Ｐ明朝"/>
                          <a:cs typeface="ＭＳ Ｐゴシック"/>
                        </a:rPr>
                        <a:t>担当者の連絡先　住所</a:t>
                      </a:r>
                      <a:endParaRPr lang="ja-JP" sz="1050" kern="100" dirty="0">
                        <a:effectLst/>
                        <a:latin typeface="Century"/>
                        <a:ea typeface="ＭＳ 明朝"/>
                        <a:cs typeface="Times New Roman"/>
                      </a:endParaRPr>
                    </a:p>
                  </a:txBody>
                  <a:tcPr marL="62377" marR="623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1000" kern="0" dirty="0">
                          <a:effectLst/>
                          <a:latin typeface="ＭＳ Ｐ明朝"/>
                          <a:ea typeface="ＭＳ 明朝"/>
                          <a:cs typeface="ＭＳ Ｐゴシック"/>
                        </a:rPr>
                        <a:t> </a:t>
                      </a:r>
                      <a:endParaRPr lang="ja-JP" sz="1000" kern="100" dirty="0">
                        <a:effectLst/>
                        <a:latin typeface="Century"/>
                        <a:ea typeface="ＭＳ 明朝"/>
                        <a:cs typeface="Times New Roman"/>
                      </a:endParaRPr>
                    </a:p>
                  </a:txBody>
                  <a:tcPr marL="62377" marR="623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16000">
                <a:tc vMerge="1">
                  <a:txBody>
                    <a:bodyPr/>
                    <a:lstStyle/>
                    <a:p>
                      <a:endParaRPr kumimoji="1" lang="ja-JP" altLang="en-US"/>
                    </a:p>
                  </a:txBody>
                  <a:tcPr/>
                </a:tc>
                <a:tc>
                  <a:txBody>
                    <a:bodyPr/>
                    <a:lstStyle/>
                    <a:p>
                      <a:pPr algn="l">
                        <a:spcAft>
                          <a:spcPts val="0"/>
                        </a:spcAft>
                      </a:pPr>
                      <a:r>
                        <a:rPr lang="ja-JP" sz="1050" kern="0" dirty="0">
                          <a:effectLst/>
                          <a:latin typeface="Century"/>
                          <a:ea typeface="ＭＳ Ｐ明朝"/>
                          <a:cs typeface="ＭＳ Ｐゴシック"/>
                        </a:rPr>
                        <a:t>担当者の連絡先　電話</a:t>
                      </a:r>
                      <a:endParaRPr lang="ja-JP" sz="1050" kern="100" dirty="0">
                        <a:effectLst/>
                        <a:latin typeface="Century"/>
                        <a:ea typeface="ＭＳ 明朝"/>
                        <a:cs typeface="Times New Roman"/>
                      </a:endParaRPr>
                    </a:p>
                  </a:txBody>
                  <a:tcPr marL="62377" marR="623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1000" kern="0" dirty="0">
                          <a:effectLst/>
                          <a:latin typeface="ＭＳ Ｐ明朝"/>
                          <a:ea typeface="ＭＳ 明朝"/>
                          <a:cs typeface="ＭＳ Ｐゴシック"/>
                        </a:rPr>
                        <a:t> </a:t>
                      </a:r>
                      <a:endParaRPr lang="ja-JP" sz="1000" kern="100" dirty="0">
                        <a:effectLst/>
                        <a:latin typeface="Century"/>
                        <a:ea typeface="ＭＳ 明朝"/>
                        <a:cs typeface="Times New Roman"/>
                      </a:endParaRPr>
                    </a:p>
                  </a:txBody>
                  <a:tcPr marL="62377" marR="623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16000">
                <a:tc vMerge="1">
                  <a:txBody>
                    <a:bodyPr/>
                    <a:lstStyle/>
                    <a:p>
                      <a:endParaRPr kumimoji="1" lang="ja-JP" altLang="en-US"/>
                    </a:p>
                  </a:txBody>
                  <a:tcPr/>
                </a:tc>
                <a:tc>
                  <a:txBody>
                    <a:bodyPr/>
                    <a:lstStyle/>
                    <a:p>
                      <a:pPr algn="l">
                        <a:spcAft>
                          <a:spcPts val="0"/>
                        </a:spcAft>
                      </a:pPr>
                      <a:r>
                        <a:rPr lang="ja-JP" sz="1050" kern="0" dirty="0">
                          <a:effectLst/>
                          <a:latin typeface="Century"/>
                          <a:ea typeface="ＭＳ Ｐ明朝"/>
                          <a:cs typeface="ＭＳ Ｐゴシック"/>
                        </a:rPr>
                        <a:t>担当者の連絡先　</a:t>
                      </a:r>
                      <a:r>
                        <a:rPr lang="en-US" sz="1050" kern="0" dirty="0">
                          <a:effectLst/>
                          <a:latin typeface="Century"/>
                          <a:ea typeface="ＭＳ Ｐ明朝"/>
                          <a:cs typeface="ＭＳ Ｐゴシック"/>
                        </a:rPr>
                        <a:t>e-mail</a:t>
                      </a:r>
                      <a:endParaRPr lang="ja-JP" sz="1050" kern="100" dirty="0">
                        <a:effectLst/>
                        <a:latin typeface="Century"/>
                        <a:ea typeface="ＭＳ 明朝"/>
                        <a:cs typeface="Times New Roman"/>
                      </a:endParaRPr>
                    </a:p>
                  </a:txBody>
                  <a:tcPr marL="62377" marR="623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1000" kern="0" dirty="0">
                          <a:effectLst/>
                          <a:latin typeface="ＭＳ Ｐ明朝"/>
                          <a:ea typeface="ＭＳ 明朝"/>
                          <a:cs typeface="ＭＳ Ｐゴシック"/>
                        </a:rPr>
                        <a:t> </a:t>
                      </a:r>
                      <a:endParaRPr lang="ja-JP" sz="1000" kern="100" dirty="0">
                        <a:effectLst/>
                        <a:latin typeface="Century"/>
                        <a:ea typeface="ＭＳ 明朝"/>
                        <a:cs typeface="Times New Roman"/>
                      </a:endParaRPr>
                    </a:p>
                  </a:txBody>
                  <a:tcPr marL="62377" marR="623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16000">
                <a:tc vMerge="1">
                  <a:txBody>
                    <a:bodyPr/>
                    <a:lstStyle/>
                    <a:p>
                      <a:endParaRPr kumimoji="1" lang="ja-JP" altLang="en-US"/>
                    </a:p>
                  </a:txBody>
                  <a:tcPr/>
                </a:tc>
                <a:tc>
                  <a:txBody>
                    <a:bodyPr/>
                    <a:lstStyle/>
                    <a:p>
                      <a:pPr algn="l">
                        <a:spcAft>
                          <a:spcPts val="0"/>
                        </a:spcAft>
                      </a:pPr>
                      <a:r>
                        <a:rPr lang="ja-JP" sz="1050" kern="0" dirty="0">
                          <a:effectLst/>
                          <a:latin typeface="Century"/>
                          <a:ea typeface="ＭＳ Ｐ明朝"/>
                          <a:cs typeface="ＭＳ Ｐゴシック"/>
                        </a:rPr>
                        <a:t>担当者不在の場合の代理者名</a:t>
                      </a:r>
                      <a:endParaRPr lang="ja-JP" sz="1050" kern="100" dirty="0">
                        <a:effectLst/>
                        <a:latin typeface="Century"/>
                        <a:ea typeface="ＭＳ 明朝"/>
                        <a:cs typeface="Times New Roman"/>
                      </a:endParaRPr>
                    </a:p>
                  </a:txBody>
                  <a:tcPr marL="62377" marR="623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1000" kern="0" dirty="0">
                          <a:effectLst/>
                          <a:latin typeface="ＭＳ Ｐ明朝"/>
                          <a:ea typeface="ＭＳ 明朝"/>
                          <a:cs typeface="ＭＳ Ｐゴシック"/>
                        </a:rPr>
                        <a:t> </a:t>
                      </a:r>
                      <a:endParaRPr lang="ja-JP" sz="1000" kern="100" dirty="0">
                        <a:effectLst/>
                        <a:latin typeface="Century"/>
                        <a:ea typeface="ＭＳ 明朝"/>
                        <a:cs typeface="Times New Roman"/>
                      </a:endParaRPr>
                    </a:p>
                  </a:txBody>
                  <a:tcPr marL="62377" marR="623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16000">
                <a:tc vMerge="1">
                  <a:txBody>
                    <a:bodyPr/>
                    <a:lstStyle/>
                    <a:p>
                      <a:endParaRPr kumimoji="1" lang="ja-JP" altLang="en-US"/>
                    </a:p>
                  </a:txBody>
                  <a:tcPr/>
                </a:tc>
                <a:tc>
                  <a:txBody>
                    <a:bodyPr/>
                    <a:lstStyle/>
                    <a:p>
                      <a:pPr algn="l">
                        <a:spcAft>
                          <a:spcPts val="0"/>
                        </a:spcAft>
                      </a:pPr>
                      <a:r>
                        <a:rPr lang="ja-JP" sz="1050" kern="0" dirty="0">
                          <a:effectLst/>
                          <a:latin typeface="Century"/>
                          <a:ea typeface="ＭＳ Ｐ明朝"/>
                          <a:cs typeface="ＭＳ Ｐゴシック"/>
                        </a:rPr>
                        <a:t>代理者の連絡先　電話</a:t>
                      </a:r>
                      <a:endParaRPr lang="ja-JP" sz="1050" kern="100" dirty="0">
                        <a:effectLst/>
                        <a:latin typeface="Century"/>
                        <a:ea typeface="ＭＳ 明朝"/>
                        <a:cs typeface="Times New Roman"/>
                      </a:endParaRPr>
                    </a:p>
                  </a:txBody>
                  <a:tcPr marL="62377" marR="623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1000" kern="0" dirty="0">
                          <a:effectLst/>
                          <a:latin typeface="ＭＳ Ｐ明朝"/>
                          <a:ea typeface="ＭＳ 明朝"/>
                          <a:cs typeface="ＭＳ Ｐゴシック"/>
                        </a:rPr>
                        <a:t> </a:t>
                      </a:r>
                      <a:endParaRPr lang="ja-JP" sz="1000" kern="100" dirty="0">
                        <a:effectLst/>
                        <a:latin typeface="Century"/>
                        <a:ea typeface="ＭＳ 明朝"/>
                        <a:cs typeface="Times New Roman"/>
                      </a:endParaRPr>
                    </a:p>
                  </a:txBody>
                  <a:tcPr marL="62377" marR="62377" marT="0" marB="0" anchor="ctr">
                    <a:lnL w="952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16000">
                <a:tc vMerge="1">
                  <a:txBody>
                    <a:bodyPr/>
                    <a:lstStyle/>
                    <a:p>
                      <a:endParaRPr kumimoji="1" lang="ja-JP" altLang="en-US"/>
                    </a:p>
                  </a:txBody>
                  <a:tcPr/>
                </a:tc>
                <a:tc>
                  <a:txBody>
                    <a:bodyPr/>
                    <a:lstStyle/>
                    <a:p>
                      <a:pPr algn="l">
                        <a:spcAft>
                          <a:spcPts val="0"/>
                        </a:spcAft>
                      </a:pPr>
                      <a:r>
                        <a:rPr lang="ja-JP" sz="1050" kern="0" dirty="0">
                          <a:effectLst/>
                          <a:latin typeface="Century"/>
                          <a:ea typeface="ＭＳ Ｐ明朝"/>
                          <a:cs typeface="ＭＳ Ｐゴシック"/>
                        </a:rPr>
                        <a:t>代理者の連絡先　</a:t>
                      </a:r>
                      <a:r>
                        <a:rPr lang="en-US" sz="1050" kern="0" dirty="0">
                          <a:effectLst/>
                          <a:latin typeface="Century"/>
                          <a:ea typeface="ＭＳ Ｐ明朝"/>
                          <a:cs typeface="ＭＳ Ｐゴシック"/>
                        </a:rPr>
                        <a:t>e-mail</a:t>
                      </a:r>
                      <a:endParaRPr lang="ja-JP" sz="1050" kern="100" dirty="0">
                        <a:effectLst/>
                        <a:latin typeface="Century"/>
                        <a:ea typeface="ＭＳ 明朝"/>
                        <a:cs typeface="Times New Roman"/>
                      </a:endParaRPr>
                    </a:p>
                  </a:txBody>
                  <a:tcPr marL="62377" marR="623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1000" kern="0" dirty="0">
                          <a:effectLst/>
                          <a:latin typeface="ＭＳ Ｐ明朝"/>
                          <a:ea typeface="ＭＳ 明朝"/>
                          <a:cs typeface="ＭＳ Ｐゴシック"/>
                        </a:rPr>
                        <a:t> </a:t>
                      </a:r>
                      <a:endParaRPr lang="ja-JP" sz="1000" kern="100" dirty="0">
                        <a:effectLst/>
                        <a:latin typeface="Century"/>
                        <a:ea typeface="ＭＳ 明朝"/>
                        <a:cs typeface="Times New Roman"/>
                      </a:endParaRPr>
                    </a:p>
                  </a:txBody>
                  <a:tcPr marL="62377" marR="623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bl>
          </a:graphicData>
        </a:graphic>
      </p:graphicFrame>
      <p:sp>
        <p:nvSpPr>
          <p:cNvPr id="21" name="Rectangle 1"/>
          <p:cNvSpPr>
            <a:spLocks noChangeArrowheads="1"/>
          </p:cNvSpPr>
          <p:nvPr/>
        </p:nvSpPr>
        <p:spPr bwMode="auto">
          <a:xfrm>
            <a:off x="124508" y="8165926"/>
            <a:ext cx="6583854"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indent="133350" fontAlgn="base">
              <a:spcBef>
                <a:spcPct val="0"/>
              </a:spcBef>
              <a:spcAft>
                <a:spcPct val="0"/>
              </a:spcAft>
            </a:pPr>
            <a:r>
              <a:rPr lang="ja-JP" altLang="ja-JP" sz="1050" dirty="0">
                <a:latin typeface="ＭＳ Ｐ明朝" pitchFamily="18" charset="-128"/>
                <a:ea typeface="ＭＳ Ｐ明朝" pitchFamily="18" charset="-128"/>
              </a:rPr>
              <a:t>応募者がＣＰＤ申請を希望する場合は下記に記載してください（申請者の数は応募一件につき３名以内とします）</a:t>
            </a:r>
            <a:endParaRPr kumimoji="1" lang="ja-JP" sz="105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3236380221"/>
              </p:ext>
            </p:extLst>
          </p:nvPr>
        </p:nvGraphicFramePr>
        <p:xfrm>
          <a:off x="332656" y="8394069"/>
          <a:ext cx="6172201" cy="648000"/>
        </p:xfrm>
        <a:graphic>
          <a:graphicData uri="http://schemas.openxmlformats.org/drawingml/2006/table">
            <a:tbl>
              <a:tblPr firstRow="1" firstCol="1" bandRow="1"/>
              <a:tblGrid>
                <a:gridCol w="1286077"/>
                <a:gridCol w="1286077"/>
                <a:gridCol w="1200217"/>
                <a:gridCol w="1200217"/>
                <a:gridCol w="1199613"/>
              </a:tblGrid>
              <a:tr h="216000">
                <a:tc rowSpan="3">
                  <a:txBody>
                    <a:bodyPr/>
                    <a:lstStyle/>
                    <a:p>
                      <a:pPr algn="l">
                        <a:lnSpc>
                          <a:spcPts val="1450"/>
                        </a:lnSpc>
                        <a:spcAft>
                          <a:spcPts val="0"/>
                        </a:spcAft>
                      </a:pPr>
                      <a:r>
                        <a:rPr lang="ja-JP" sz="1050" kern="100" dirty="0">
                          <a:solidFill>
                            <a:srgbClr val="000000"/>
                          </a:solidFill>
                          <a:effectLst/>
                          <a:latin typeface="ＭＳ Ｐ明朝" pitchFamily="18" charset="-128"/>
                          <a:ea typeface="ＭＳ Ｐ明朝" pitchFamily="18" charset="-128"/>
                          <a:cs typeface="Times New Roman"/>
                        </a:rPr>
                        <a:t>ＣＰＤ申請対象者に関する情報（３名まで）</a:t>
                      </a:r>
                      <a:endParaRPr lang="ja-JP" sz="1050" kern="100" dirty="0">
                        <a:effectLst/>
                        <a:latin typeface="ＭＳ Ｐ明朝" pitchFamily="18" charset="-128"/>
                        <a:ea typeface="ＭＳ Ｐ明朝" pitchFamily="18" charset="-128"/>
                        <a:cs typeface="Times New Roman"/>
                      </a:endParaRPr>
                    </a:p>
                  </a:txBody>
                  <a:tcPr marL="68152" marR="68152"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050" kern="100" dirty="0">
                          <a:solidFill>
                            <a:srgbClr val="000000"/>
                          </a:solidFill>
                          <a:effectLst/>
                          <a:latin typeface="ＭＳ Ｐ明朝" pitchFamily="18" charset="-128"/>
                          <a:ea typeface="ＭＳ Ｐ明朝" pitchFamily="18" charset="-128"/>
                          <a:cs typeface="Times New Roman"/>
                        </a:rPr>
                        <a:t>会社名</a:t>
                      </a:r>
                      <a:endParaRPr lang="ja-JP" sz="1050" kern="100" dirty="0">
                        <a:effectLst/>
                        <a:latin typeface="ＭＳ Ｐ明朝" pitchFamily="18" charset="-128"/>
                        <a:ea typeface="ＭＳ Ｐ明朝" pitchFamily="18" charset="-128"/>
                        <a:cs typeface="Times New Roman"/>
                      </a:endParaRPr>
                    </a:p>
                  </a:txBody>
                  <a:tcPr marL="68152" marR="68152"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1050" kern="100" dirty="0">
                          <a:solidFill>
                            <a:srgbClr val="000000"/>
                          </a:solidFill>
                          <a:effectLst/>
                          <a:latin typeface="ＭＳ Ｐ明朝" pitchFamily="18" charset="-128"/>
                          <a:ea typeface="ＭＳ Ｐ明朝" pitchFamily="18" charset="-128"/>
                          <a:cs typeface="Times New Roman"/>
                        </a:rPr>
                        <a:t> </a:t>
                      </a:r>
                      <a:endParaRPr lang="ja-JP" sz="1050" kern="100" dirty="0">
                        <a:effectLst/>
                        <a:latin typeface="ＭＳ Ｐ明朝" pitchFamily="18" charset="-128"/>
                        <a:ea typeface="ＭＳ Ｐ明朝" pitchFamily="18" charset="-128"/>
                        <a:cs typeface="Times New Roman"/>
                      </a:endParaRPr>
                    </a:p>
                  </a:txBody>
                  <a:tcPr marL="68152" marR="68152"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1050" kern="100" dirty="0">
                          <a:solidFill>
                            <a:srgbClr val="000000"/>
                          </a:solidFill>
                          <a:effectLst/>
                          <a:latin typeface="ＭＳ Ｐ明朝" pitchFamily="18" charset="-128"/>
                          <a:ea typeface="ＭＳ Ｐ明朝" pitchFamily="18" charset="-128"/>
                          <a:cs typeface="Times New Roman"/>
                        </a:rPr>
                        <a:t> </a:t>
                      </a:r>
                      <a:endParaRPr lang="ja-JP" sz="1050" kern="100" dirty="0">
                        <a:effectLst/>
                        <a:latin typeface="ＭＳ Ｐ明朝" pitchFamily="18" charset="-128"/>
                        <a:ea typeface="ＭＳ Ｐ明朝" pitchFamily="18" charset="-128"/>
                        <a:cs typeface="Times New Roman"/>
                      </a:endParaRPr>
                    </a:p>
                  </a:txBody>
                  <a:tcPr marL="68152" marR="68152"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1050" kern="100" dirty="0">
                          <a:solidFill>
                            <a:srgbClr val="000000"/>
                          </a:solidFill>
                          <a:effectLst/>
                          <a:latin typeface="ＭＳ Ｐ明朝" pitchFamily="18" charset="-128"/>
                          <a:ea typeface="ＭＳ Ｐ明朝" pitchFamily="18" charset="-128"/>
                          <a:cs typeface="Times New Roman"/>
                        </a:rPr>
                        <a:t> </a:t>
                      </a:r>
                      <a:endParaRPr lang="ja-JP" sz="1050" kern="100" dirty="0">
                        <a:effectLst/>
                        <a:latin typeface="ＭＳ Ｐ明朝" pitchFamily="18" charset="-128"/>
                        <a:ea typeface="ＭＳ Ｐ明朝" pitchFamily="18" charset="-128"/>
                        <a:cs typeface="Times New Roman"/>
                      </a:endParaRPr>
                    </a:p>
                  </a:txBody>
                  <a:tcPr marL="68152" marR="68152"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16000">
                <a:tc vMerge="1">
                  <a:txBody>
                    <a:bodyPr/>
                    <a:lstStyle/>
                    <a:p>
                      <a:endParaRPr kumimoji="1" lang="ja-JP" altLang="en-US"/>
                    </a:p>
                  </a:txBody>
                  <a:tcPr/>
                </a:tc>
                <a:tc>
                  <a:txBody>
                    <a:bodyPr/>
                    <a:lstStyle/>
                    <a:p>
                      <a:pPr algn="l">
                        <a:spcAft>
                          <a:spcPts val="0"/>
                        </a:spcAft>
                      </a:pPr>
                      <a:r>
                        <a:rPr lang="ja-JP" sz="1050" kern="100" dirty="0">
                          <a:solidFill>
                            <a:srgbClr val="000000"/>
                          </a:solidFill>
                          <a:effectLst/>
                          <a:latin typeface="ＭＳ Ｐ明朝" pitchFamily="18" charset="-128"/>
                          <a:ea typeface="ＭＳ Ｐ明朝" pitchFamily="18" charset="-128"/>
                          <a:cs typeface="Times New Roman"/>
                        </a:rPr>
                        <a:t>氏名</a:t>
                      </a:r>
                      <a:endParaRPr lang="ja-JP" sz="1050" kern="100" dirty="0">
                        <a:effectLst/>
                        <a:latin typeface="ＭＳ Ｐ明朝" pitchFamily="18" charset="-128"/>
                        <a:ea typeface="ＭＳ Ｐ明朝" pitchFamily="18" charset="-128"/>
                        <a:cs typeface="Times New Roman"/>
                      </a:endParaRPr>
                    </a:p>
                  </a:txBody>
                  <a:tcPr marL="68152" marR="68152"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1050" kern="100" dirty="0">
                          <a:solidFill>
                            <a:srgbClr val="000000"/>
                          </a:solidFill>
                          <a:effectLst/>
                          <a:latin typeface="ＭＳ Ｐ明朝" pitchFamily="18" charset="-128"/>
                          <a:ea typeface="ＭＳ Ｐ明朝" pitchFamily="18" charset="-128"/>
                          <a:cs typeface="Times New Roman"/>
                        </a:rPr>
                        <a:t> </a:t>
                      </a:r>
                      <a:endParaRPr lang="ja-JP" sz="1050" kern="100" dirty="0">
                        <a:effectLst/>
                        <a:latin typeface="ＭＳ Ｐ明朝" pitchFamily="18" charset="-128"/>
                        <a:ea typeface="ＭＳ Ｐ明朝" pitchFamily="18" charset="-128"/>
                        <a:cs typeface="Times New Roman"/>
                      </a:endParaRPr>
                    </a:p>
                  </a:txBody>
                  <a:tcPr marL="68152" marR="68152"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1050" kern="100" dirty="0">
                          <a:solidFill>
                            <a:srgbClr val="000000"/>
                          </a:solidFill>
                          <a:effectLst/>
                          <a:latin typeface="ＭＳ Ｐ明朝" pitchFamily="18" charset="-128"/>
                          <a:ea typeface="ＭＳ Ｐ明朝" pitchFamily="18" charset="-128"/>
                          <a:cs typeface="Times New Roman"/>
                        </a:rPr>
                        <a:t> </a:t>
                      </a:r>
                      <a:endParaRPr lang="ja-JP" sz="1050" kern="100" dirty="0">
                        <a:effectLst/>
                        <a:latin typeface="ＭＳ Ｐ明朝" pitchFamily="18" charset="-128"/>
                        <a:ea typeface="ＭＳ Ｐ明朝" pitchFamily="18" charset="-128"/>
                        <a:cs typeface="Times New Roman"/>
                      </a:endParaRPr>
                    </a:p>
                  </a:txBody>
                  <a:tcPr marL="68152" marR="68152"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1050" kern="100" dirty="0">
                          <a:solidFill>
                            <a:srgbClr val="000000"/>
                          </a:solidFill>
                          <a:effectLst/>
                          <a:latin typeface="ＭＳ Ｐ明朝" pitchFamily="18" charset="-128"/>
                          <a:ea typeface="ＭＳ Ｐ明朝" pitchFamily="18" charset="-128"/>
                          <a:cs typeface="Times New Roman"/>
                        </a:rPr>
                        <a:t> </a:t>
                      </a:r>
                      <a:endParaRPr lang="ja-JP" sz="1050" kern="100" dirty="0">
                        <a:effectLst/>
                        <a:latin typeface="ＭＳ Ｐ明朝" pitchFamily="18" charset="-128"/>
                        <a:ea typeface="ＭＳ Ｐ明朝" pitchFamily="18" charset="-128"/>
                        <a:cs typeface="Times New Roman"/>
                      </a:endParaRPr>
                    </a:p>
                  </a:txBody>
                  <a:tcPr marL="68152" marR="68152"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16000">
                <a:tc vMerge="1">
                  <a:txBody>
                    <a:bodyPr/>
                    <a:lstStyle/>
                    <a:p>
                      <a:endParaRPr kumimoji="1" lang="ja-JP" altLang="en-US"/>
                    </a:p>
                  </a:txBody>
                  <a:tcPr/>
                </a:tc>
                <a:tc>
                  <a:txBody>
                    <a:bodyPr/>
                    <a:lstStyle/>
                    <a:p>
                      <a:pPr algn="l">
                        <a:spcAft>
                          <a:spcPts val="0"/>
                        </a:spcAft>
                      </a:pPr>
                      <a:r>
                        <a:rPr lang="ja-JP" sz="1050" kern="100" dirty="0">
                          <a:solidFill>
                            <a:srgbClr val="000000"/>
                          </a:solidFill>
                          <a:effectLst/>
                          <a:latin typeface="ＭＳ Ｐ明朝" pitchFamily="18" charset="-128"/>
                          <a:ea typeface="ＭＳ Ｐ明朝" pitchFamily="18" charset="-128"/>
                          <a:cs typeface="Times New Roman"/>
                        </a:rPr>
                        <a:t>Ｃ</a:t>
                      </a:r>
                      <a:r>
                        <a:rPr lang="en-US" sz="1050" kern="100" dirty="0">
                          <a:solidFill>
                            <a:srgbClr val="000000"/>
                          </a:solidFill>
                          <a:effectLst/>
                          <a:latin typeface="ＭＳ Ｐ明朝" pitchFamily="18" charset="-128"/>
                          <a:ea typeface="ＭＳ Ｐ明朝" pitchFamily="18" charset="-128"/>
                          <a:cs typeface="Times New Roman"/>
                        </a:rPr>
                        <a:t>CMJ</a:t>
                      </a:r>
                      <a:r>
                        <a:rPr lang="ja-JP" sz="1050" kern="100" dirty="0">
                          <a:solidFill>
                            <a:srgbClr val="000000"/>
                          </a:solidFill>
                          <a:effectLst/>
                          <a:latin typeface="ＭＳ Ｐ明朝" pitchFamily="18" charset="-128"/>
                          <a:ea typeface="ＭＳ Ｐ明朝" pitchFamily="18" charset="-128"/>
                          <a:cs typeface="Times New Roman"/>
                        </a:rPr>
                        <a:t>登録番号</a:t>
                      </a:r>
                      <a:endParaRPr lang="ja-JP" sz="1050" kern="100" dirty="0">
                        <a:effectLst/>
                        <a:latin typeface="ＭＳ Ｐ明朝" pitchFamily="18" charset="-128"/>
                        <a:ea typeface="ＭＳ Ｐ明朝" pitchFamily="18" charset="-128"/>
                        <a:cs typeface="Times New Roman"/>
                      </a:endParaRPr>
                    </a:p>
                  </a:txBody>
                  <a:tcPr marL="68152" marR="68152"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1050" kern="100" dirty="0">
                          <a:solidFill>
                            <a:srgbClr val="000000"/>
                          </a:solidFill>
                          <a:effectLst/>
                          <a:latin typeface="ＭＳ Ｐ明朝" pitchFamily="18" charset="-128"/>
                          <a:ea typeface="ＭＳ Ｐ明朝" pitchFamily="18" charset="-128"/>
                          <a:cs typeface="Times New Roman"/>
                        </a:rPr>
                        <a:t> </a:t>
                      </a:r>
                      <a:endParaRPr lang="ja-JP" sz="1050" kern="100" dirty="0">
                        <a:effectLst/>
                        <a:latin typeface="ＭＳ Ｐ明朝" pitchFamily="18" charset="-128"/>
                        <a:ea typeface="ＭＳ Ｐ明朝" pitchFamily="18" charset="-128"/>
                        <a:cs typeface="Times New Roman"/>
                      </a:endParaRPr>
                    </a:p>
                  </a:txBody>
                  <a:tcPr marL="68152" marR="68152"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1050" kern="100" dirty="0">
                          <a:solidFill>
                            <a:srgbClr val="000000"/>
                          </a:solidFill>
                          <a:effectLst/>
                          <a:latin typeface="ＭＳ Ｐ明朝" pitchFamily="18" charset="-128"/>
                          <a:ea typeface="ＭＳ Ｐ明朝" pitchFamily="18" charset="-128"/>
                          <a:cs typeface="Times New Roman"/>
                        </a:rPr>
                        <a:t> </a:t>
                      </a:r>
                      <a:endParaRPr lang="ja-JP" sz="1050" kern="100" dirty="0">
                        <a:effectLst/>
                        <a:latin typeface="ＭＳ Ｐ明朝" pitchFamily="18" charset="-128"/>
                        <a:ea typeface="ＭＳ Ｐ明朝" pitchFamily="18" charset="-128"/>
                        <a:cs typeface="Times New Roman"/>
                      </a:endParaRPr>
                    </a:p>
                  </a:txBody>
                  <a:tcPr marL="68152" marR="68152"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en-US" sz="1050" kern="100" dirty="0">
                          <a:solidFill>
                            <a:srgbClr val="000000"/>
                          </a:solidFill>
                          <a:effectLst/>
                          <a:latin typeface="ＭＳ Ｐ明朝" pitchFamily="18" charset="-128"/>
                          <a:ea typeface="ＭＳ Ｐ明朝" pitchFamily="18" charset="-128"/>
                          <a:cs typeface="Times New Roman"/>
                        </a:rPr>
                        <a:t> </a:t>
                      </a:r>
                      <a:endParaRPr lang="ja-JP" sz="1050" kern="100" dirty="0">
                        <a:effectLst/>
                        <a:latin typeface="ＭＳ Ｐ明朝" pitchFamily="18" charset="-128"/>
                        <a:ea typeface="ＭＳ Ｐ明朝" pitchFamily="18" charset="-128"/>
                        <a:cs typeface="Times New Roman"/>
                      </a:endParaRPr>
                    </a:p>
                  </a:txBody>
                  <a:tcPr marL="68152" marR="68152"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bl>
          </a:graphicData>
        </a:graphic>
      </p:graphicFrame>
      <p:sp>
        <p:nvSpPr>
          <p:cNvPr id="26" name="テキスト ボックス 25"/>
          <p:cNvSpPr txBox="1"/>
          <p:nvPr/>
        </p:nvSpPr>
        <p:spPr>
          <a:xfrm>
            <a:off x="390259" y="1434486"/>
            <a:ext cx="6011992" cy="1744067"/>
          </a:xfrm>
          <a:prstGeom prst="rect">
            <a:avLst/>
          </a:prstGeom>
          <a:noFill/>
        </p:spPr>
        <p:txBody>
          <a:bodyPr wrap="square" lIns="0" tIns="0" rIns="0" bIns="0" rtlCol="0">
            <a:spAutoFit/>
          </a:bodyPr>
          <a:lstStyle/>
          <a:p>
            <a:pPr>
              <a:lnSpc>
                <a:spcPts val="1730"/>
              </a:lnSpc>
            </a:pPr>
            <a:r>
              <a:rPr lang="ja-JP" altLang="ja-JP" sz="1050" kern="100" dirty="0">
                <a:latin typeface="Century"/>
                <a:ea typeface="ＭＳ Ｐ明朝"/>
                <a:cs typeface="Times New Roman"/>
              </a:rPr>
              <a:t>＜本プロジェクトがＣＭ選奨に選定された場合には前述の応募資料に基づく開示用資料を提出し、その全ての使用等を当協会に委託することについて、同意を必要とする関係者名を全て記して、</a:t>
            </a:r>
            <a:r>
              <a:rPr lang="ja-JP" altLang="ja-JP" sz="1050" u="sng" kern="100" dirty="0">
                <a:latin typeface="Century"/>
                <a:ea typeface="ＭＳ Ｐ明朝"/>
                <a:cs typeface="Times New Roman"/>
              </a:rPr>
              <a:t>それらの関係者から同意を得ている事を示して</a:t>
            </a:r>
            <a:r>
              <a:rPr lang="ja-JP" altLang="ja-JP" sz="1050" kern="100" dirty="0">
                <a:latin typeface="Century"/>
                <a:ea typeface="ＭＳ Ｐ明朝"/>
                <a:cs typeface="Times New Roman"/>
              </a:rPr>
              <a:t>下さい＞</a:t>
            </a:r>
            <a:endParaRPr lang="ja-JP" altLang="ja-JP" sz="1050" kern="100" dirty="0">
              <a:latin typeface="Century"/>
              <a:ea typeface="ＭＳ 明朝"/>
              <a:cs typeface="Times New Roman"/>
            </a:endParaRPr>
          </a:p>
          <a:p>
            <a:pPr>
              <a:lnSpc>
                <a:spcPts val="1730"/>
              </a:lnSpc>
            </a:pPr>
            <a:r>
              <a:rPr lang="ja-JP" altLang="ja-JP" sz="1050" kern="100" dirty="0">
                <a:latin typeface="Century"/>
                <a:ea typeface="ＭＳ Ｐ明朝"/>
                <a:cs typeface="Times New Roman"/>
              </a:rPr>
              <a:t>＜なお、本プロジェクトがＣＭ選奨に選定され、資料が開示された際に何らかの苦情が発生した時は、応募者が自らの負担と責任においてこれを処理するものとします＞</a:t>
            </a:r>
            <a:endParaRPr lang="ja-JP" altLang="ja-JP" sz="1050" kern="100" dirty="0">
              <a:latin typeface="Century"/>
              <a:ea typeface="ＭＳ 明朝"/>
              <a:cs typeface="Times New Roman"/>
            </a:endParaRPr>
          </a:p>
          <a:p>
            <a:pPr marL="1066800" indent="-1066800">
              <a:lnSpc>
                <a:spcPts val="1730"/>
              </a:lnSpc>
            </a:pPr>
            <a:r>
              <a:rPr lang="ja-JP" altLang="ja-JP" sz="1050" kern="100" dirty="0">
                <a:latin typeface="Century"/>
                <a:ea typeface="ＭＳ Ｐ明朝"/>
                <a:cs typeface="Times New Roman"/>
              </a:rPr>
              <a:t>関係者の例　：　</a:t>
            </a:r>
            <a:r>
              <a:rPr lang="en-US" altLang="ja-JP" sz="1050" kern="100" dirty="0">
                <a:latin typeface="Century"/>
                <a:ea typeface="ＭＳ Ｐ明朝"/>
                <a:cs typeface="Times New Roman"/>
              </a:rPr>
              <a:t>  </a:t>
            </a:r>
            <a:r>
              <a:rPr lang="ja-JP" altLang="ja-JP" sz="1050" kern="100" dirty="0">
                <a:latin typeface="Century"/>
                <a:ea typeface="ＭＳ Ｐ明朝"/>
                <a:cs typeface="Times New Roman"/>
              </a:rPr>
              <a:t>ＣＭ業務の委託者（建築主）、 委託者（建築主）の他に、本プロジェクトの目的物の</a:t>
            </a:r>
            <a:r>
              <a:rPr lang="ja-JP" altLang="ja-JP" sz="1050" kern="100" dirty="0" smtClean="0">
                <a:latin typeface="Century"/>
                <a:ea typeface="ＭＳ Ｐ明朝"/>
                <a:cs typeface="Times New Roman"/>
              </a:rPr>
              <a:t>所有</a:t>
            </a:r>
            <a:r>
              <a:rPr lang="ja-JP" altLang="en-US" sz="1050" kern="100" dirty="0" smtClean="0">
                <a:latin typeface="Century"/>
                <a:ea typeface="ＭＳ Ｐ明朝"/>
                <a:cs typeface="Times New Roman"/>
              </a:rPr>
              <a:t>権</a:t>
            </a:r>
            <a:endParaRPr lang="en-US" altLang="ja-JP" sz="1050" kern="100" dirty="0" smtClean="0">
              <a:latin typeface="Century"/>
              <a:ea typeface="ＭＳ Ｐ明朝"/>
              <a:cs typeface="Times New Roman"/>
            </a:endParaRPr>
          </a:p>
          <a:p>
            <a:pPr marL="1066800" indent="-1066800">
              <a:lnSpc>
                <a:spcPts val="1730"/>
              </a:lnSpc>
            </a:pPr>
            <a:r>
              <a:rPr lang="ja-JP" altLang="en-US" sz="1050" kern="100" dirty="0">
                <a:latin typeface="Century"/>
                <a:ea typeface="ＭＳ Ｐ明朝"/>
                <a:cs typeface="Times New Roman"/>
              </a:rPr>
              <a:t>　</a:t>
            </a:r>
            <a:r>
              <a:rPr lang="ja-JP" altLang="en-US" sz="1050" kern="100" dirty="0" smtClean="0">
                <a:latin typeface="Century"/>
                <a:ea typeface="ＭＳ Ｐ明朝"/>
                <a:cs typeface="Times New Roman"/>
              </a:rPr>
              <a:t>　　　　　　　　　　</a:t>
            </a:r>
            <a:r>
              <a:rPr lang="ja-JP" altLang="ja-JP" sz="1050" kern="100" dirty="0" smtClean="0">
                <a:latin typeface="Century"/>
                <a:ea typeface="ＭＳ Ｐ明朝"/>
                <a:cs typeface="Times New Roman"/>
              </a:rPr>
              <a:t>を</a:t>
            </a:r>
            <a:r>
              <a:rPr lang="ja-JP" altLang="ja-JP" sz="1050" kern="100" dirty="0">
                <a:latin typeface="Century"/>
                <a:ea typeface="ＭＳ Ｐ明朝"/>
                <a:cs typeface="Times New Roman"/>
              </a:rPr>
              <a:t>有する者、 その他、上記に限らず応募資料の開示等に関して利害関係を有する者　等</a:t>
            </a:r>
            <a:endParaRPr lang="ja-JP" altLang="ja-JP" sz="1050" kern="100" dirty="0">
              <a:latin typeface="Century"/>
              <a:ea typeface="ＭＳ 明朝"/>
              <a:cs typeface="Times New Roman"/>
            </a:endParaRPr>
          </a:p>
          <a:p>
            <a:pPr>
              <a:lnSpc>
                <a:spcPts val="1730"/>
              </a:lnSpc>
            </a:pPr>
            <a:r>
              <a:rPr lang="ja-JP" altLang="ja-JP" sz="1050" kern="100" dirty="0">
                <a:ea typeface="ＭＳ Ｐ明朝"/>
                <a:cs typeface="Times New Roman"/>
              </a:rPr>
              <a:t>以下のフォームを必要に応じてコピーして記入してください。</a:t>
            </a:r>
            <a:endParaRPr kumimoji="1" lang="ja-JP" altLang="en-US" sz="1050" dirty="0">
              <a:latin typeface="ＭＳ Ｐ明朝" pitchFamily="18" charset="-128"/>
              <a:ea typeface="ＭＳ Ｐ明朝" pitchFamily="18" charset="-128"/>
            </a:endParaRPr>
          </a:p>
        </p:txBody>
      </p:sp>
    </p:spTree>
    <p:extLst>
      <p:ext uri="{BB962C8B-B14F-4D97-AF65-F5344CB8AC3E}">
        <p14:creationId xmlns:p14="http://schemas.microsoft.com/office/powerpoint/2010/main" val="17754554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124508" y="8932490"/>
            <a:ext cx="3520516"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133350" algn="l" defTabSz="914400" rtl="0" eaLnBrk="0" fontAlgn="base" latinLnBrk="0" hangingPunct="0">
              <a:lnSpc>
                <a:spcPct val="100000"/>
              </a:lnSpc>
              <a:spcBef>
                <a:spcPct val="0"/>
              </a:spcBef>
              <a:spcAft>
                <a:spcPct val="0"/>
              </a:spcAft>
              <a:buClrTx/>
              <a:buSzTx/>
              <a:buFontTx/>
              <a:buNone/>
              <a:tabLst/>
            </a:pPr>
            <a:r>
              <a:rPr kumimoji="1" lang="ja-JP" sz="100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rPr>
              <a:t>（</a:t>
            </a:r>
            <a:r>
              <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rPr>
              <a:t>※</a:t>
            </a:r>
            <a:r>
              <a:rPr kumimoji="1" lang="ja-JP" sz="100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rPr>
              <a:t>）該当項目の</a:t>
            </a:r>
            <a:r>
              <a:rPr kumimoji="1" lang="ja-JP" sz="10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チェックボックス（□）を塗りつぶして下さい。</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8" name="テキスト ボックス 7"/>
          <p:cNvSpPr txBox="1"/>
          <p:nvPr/>
        </p:nvSpPr>
        <p:spPr>
          <a:xfrm>
            <a:off x="908720" y="344488"/>
            <a:ext cx="4968552" cy="253916"/>
          </a:xfrm>
          <a:prstGeom prst="rect">
            <a:avLst/>
          </a:prstGeom>
          <a:noFill/>
        </p:spPr>
        <p:txBody>
          <a:bodyPr wrap="square" rtlCol="0">
            <a:spAutoFit/>
          </a:bodyPr>
          <a:lstStyle/>
          <a:p>
            <a:pPr algn="ctr"/>
            <a:r>
              <a:rPr lang="ja-JP" altLang="en-US" sz="1050" b="1" dirty="0" smtClean="0">
                <a:latin typeface="ＭＳ Ｐ明朝" pitchFamily="18" charset="-128"/>
                <a:ea typeface="ＭＳ Ｐ明朝" pitchFamily="18" charset="-128"/>
              </a:rPr>
              <a:t>（プロジェクト名称（</a:t>
            </a:r>
            <a:r>
              <a:rPr lang="ja-JP" altLang="ja-JP" sz="1050" dirty="0" smtClean="0">
                <a:latin typeface="ＭＳ Ｐ明朝" pitchFamily="18" charset="-128"/>
                <a:ea typeface="ＭＳ Ｐ明朝" pitchFamily="18" charset="-128"/>
              </a:rPr>
              <a:t>「○○プロジェクト」または「○○ＣＭ業務」とし「○○工事」は不可</a:t>
            </a:r>
            <a:r>
              <a:rPr lang="ja-JP" altLang="en-US" sz="1050" b="1" dirty="0" smtClean="0">
                <a:latin typeface="ＭＳ Ｐ明朝" pitchFamily="18" charset="-128"/>
                <a:ea typeface="ＭＳ Ｐ明朝" pitchFamily="18" charset="-128"/>
              </a:rPr>
              <a:t>））</a:t>
            </a:r>
            <a:endParaRPr lang="ja-JP" altLang="en-US" sz="1050" b="1" dirty="0">
              <a:latin typeface="ＭＳ Ｐ明朝" pitchFamily="18" charset="-128"/>
              <a:ea typeface="ＭＳ Ｐ明朝" pitchFamily="18" charset="-128"/>
            </a:endParaRPr>
          </a:p>
        </p:txBody>
      </p:sp>
      <p:sp>
        <p:nvSpPr>
          <p:cNvPr id="9" name="Rectangle 1"/>
          <p:cNvSpPr>
            <a:spLocks noChangeArrowheads="1"/>
          </p:cNvSpPr>
          <p:nvPr/>
        </p:nvSpPr>
        <p:spPr bwMode="auto">
          <a:xfrm>
            <a:off x="124508" y="579562"/>
            <a:ext cx="1443024"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indent="133350" fontAlgn="base">
              <a:spcBef>
                <a:spcPct val="0"/>
              </a:spcBef>
              <a:spcAft>
                <a:spcPct val="0"/>
              </a:spcAft>
            </a:pPr>
            <a:r>
              <a:rPr lang="ja-JP" altLang="ja-JP" sz="1050" dirty="0">
                <a:latin typeface="ＭＳ Ｐ明朝" pitchFamily="18" charset="-128"/>
                <a:ea typeface="ＭＳ Ｐ明朝" pitchFamily="18" charset="-128"/>
              </a:rPr>
              <a:t>書式３　【基本情報】</a:t>
            </a:r>
            <a:endParaRPr kumimoji="1" lang="ja-JP" sz="105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2707905256"/>
              </p:ext>
            </p:extLst>
          </p:nvPr>
        </p:nvGraphicFramePr>
        <p:xfrm>
          <a:off x="332656" y="833479"/>
          <a:ext cx="6192688" cy="8100001"/>
        </p:xfrm>
        <a:graphic>
          <a:graphicData uri="http://schemas.openxmlformats.org/drawingml/2006/table">
            <a:tbl>
              <a:tblPr firstRow="1" firstCol="1" bandRow="1" bandCol="1"/>
              <a:tblGrid>
                <a:gridCol w="1008112"/>
                <a:gridCol w="864096"/>
                <a:gridCol w="1080120"/>
                <a:gridCol w="3240360"/>
              </a:tblGrid>
              <a:tr h="238110">
                <a:tc rowSpan="5">
                  <a:txBody>
                    <a:bodyPr/>
                    <a:lstStyle/>
                    <a:p>
                      <a:pPr algn="l">
                        <a:spcAft>
                          <a:spcPts val="0"/>
                        </a:spcAft>
                      </a:pPr>
                      <a:r>
                        <a:rPr lang="ja-JP" sz="1050" kern="0" dirty="0">
                          <a:effectLst/>
                          <a:latin typeface="ＭＳ Ｐ明朝" pitchFamily="18" charset="-128"/>
                          <a:ea typeface="ＭＳ Ｐ明朝" pitchFamily="18" charset="-128"/>
                          <a:cs typeface="ＭＳ Ｐゴシック"/>
                        </a:rPr>
                        <a:t>プロジェクトの</a:t>
                      </a:r>
                      <a:endParaRPr lang="ja-JP" sz="1050" kern="100" dirty="0">
                        <a:effectLst/>
                        <a:latin typeface="ＭＳ Ｐ明朝" pitchFamily="18" charset="-128"/>
                        <a:ea typeface="ＭＳ Ｐ明朝" pitchFamily="18" charset="-128"/>
                        <a:cs typeface="Times New Roman"/>
                      </a:endParaRPr>
                    </a:p>
                    <a:p>
                      <a:pPr algn="l">
                        <a:spcAft>
                          <a:spcPts val="0"/>
                        </a:spcAft>
                      </a:pPr>
                      <a:r>
                        <a:rPr lang="ja-JP" sz="1050" kern="0" dirty="0">
                          <a:effectLst/>
                          <a:latin typeface="ＭＳ Ｐ明朝" pitchFamily="18" charset="-128"/>
                          <a:ea typeface="ＭＳ Ｐ明朝" pitchFamily="18" charset="-128"/>
                          <a:cs typeface="ＭＳ Ｐゴシック"/>
                        </a:rPr>
                        <a:t>基本情報</a:t>
                      </a:r>
                      <a:endParaRPr lang="ja-JP" sz="105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gridSpan="2">
                  <a:txBody>
                    <a:bodyPr/>
                    <a:lstStyle/>
                    <a:p>
                      <a:pPr algn="l">
                        <a:spcAft>
                          <a:spcPts val="0"/>
                        </a:spcAft>
                      </a:pPr>
                      <a:r>
                        <a:rPr lang="ja-JP" sz="1050" kern="0" dirty="0">
                          <a:effectLst/>
                          <a:latin typeface="ＭＳ Ｐ明朝" pitchFamily="18" charset="-128"/>
                          <a:ea typeface="ＭＳ Ｐ明朝" pitchFamily="18" charset="-128"/>
                          <a:cs typeface="ＭＳ Ｐゴシック"/>
                        </a:rPr>
                        <a:t>プロジェクト名称</a:t>
                      </a:r>
                      <a:endParaRPr lang="ja-JP" sz="105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l">
                        <a:spcAft>
                          <a:spcPts val="0"/>
                        </a:spcAft>
                      </a:pPr>
                      <a:r>
                        <a:rPr lang="ja-JP" sz="900" kern="0" dirty="0">
                          <a:effectLst/>
                          <a:latin typeface="ＭＳ Ｐ明朝" pitchFamily="18" charset="-128"/>
                          <a:ea typeface="ＭＳ Ｐ明朝" pitchFamily="18" charset="-128"/>
                          <a:cs typeface="ＭＳ Ｐゴシック"/>
                        </a:rPr>
                        <a:t>「○○プロジェクト」</a:t>
                      </a:r>
                      <a:r>
                        <a:rPr lang="ja-JP" sz="900" kern="0" dirty="0">
                          <a:solidFill>
                            <a:srgbClr val="000000"/>
                          </a:solidFill>
                          <a:effectLst/>
                          <a:latin typeface="ＭＳ Ｐ明朝" pitchFamily="18" charset="-128"/>
                          <a:ea typeface="ＭＳ Ｐ明朝" pitchFamily="18" charset="-128"/>
                          <a:cs typeface="ＭＳ Ｐゴシック"/>
                        </a:rPr>
                        <a:t>または「○○ＣＭ業務」とし「○○工事」は不可</a:t>
                      </a:r>
                      <a:endParaRPr lang="ja-JP" sz="90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38110">
                <a:tc vMerge="1">
                  <a:txBody>
                    <a:bodyPr/>
                    <a:lstStyle/>
                    <a:p>
                      <a:endParaRPr kumimoji="1" lang="ja-JP" altLang="en-US"/>
                    </a:p>
                  </a:txBody>
                  <a:tcPr/>
                </a:tc>
                <a:tc gridSpan="2">
                  <a:txBody>
                    <a:bodyPr/>
                    <a:lstStyle/>
                    <a:p>
                      <a:pPr algn="l">
                        <a:spcAft>
                          <a:spcPts val="0"/>
                        </a:spcAft>
                      </a:pPr>
                      <a:r>
                        <a:rPr lang="ja-JP" sz="1050" kern="0" dirty="0">
                          <a:effectLst/>
                          <a:latin typeface="ＭＳ Ｐ明朝" pitchFamily="18" charset="-128"/>
                          <a:ea typeface="ＭＳ Ｐ明朝" pitchFamily="18" charset="-128"/>
                          <a:cs typeface="ＭＳ Ｐゴシック"/>
                        </a:rPr>
                        <a:t>所在地</a:t>
                      </a:r>
                      <a:endParaRPr lang="ja-JP" sz="105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l">
                        <a:spcAft>
                          <a:spcPts val="0"/>
                        </a:spcAft>
                      </a:pPr>
                      <a:r>
                        <a:rPr lang="ja-JP" sz="1050" kern="0" dirty="0">
                          <a:effectLst/>
                          <a:latin typeface="ＭＳ Ｐ明朝" pitchFamily="18" charset="-128"/>
                          <a:ea typeface="ＭＳ Ｐ明朝" pitchFamily="18" charset="-128"/>
                          <a:cs typeface="ＭＳ Ｐゴシック"/>
                        </a:rPr>
                        <a:t>○○県○○市</a:t>
                      </a:r>
                      <a:endParaRPr lang="ja-JP" sz="105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38110">
                <a:tc vMerge="1">
                  <a:txBody>
                    <a:bodyPr/>
                    <a:lstStyle/>
                    <a:p>
                      <a:endParaRPr kumimoji="1" lang="ja-JP" altLang="en-US"/>
                    </a:p>
                  </a:txBody>
                  <a:tcPr/>
                </a:tc>
                <a:tc gridSpan="2">
                  <a:txBody>
                    <a:bodyPr/>
                    <a:lstStyle/>
                    <a:p>
                      <a:pPr algn="l">
                        <a:spcAft>
                          <a:spcPts val="0"/>
                        </a:spcAft>
                      </a:pPr>
                      <a:r>
                        <a:rPr lang="ja-JP" sz="1050" kern="0" dirty="0">
                          <a:effectLst/>
                          <a:latin typeface="ＭＳ Ｐ明朝" pitchFamily="18" charset="-128"/>
                          <a:ea typeface="ＭＳ Ｐ明朝" pitchFamily="18" charset="-128"/>
                          <a:cs typeface="ＭＳ Ｐゴシック"/>
                        </a:rPr>
                        <a:t>完了時期</a:t>
                      </a:r>
                      <a:endParaRPr lang="ja-JP" sz="105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l">
                        <a:spcAft>
                          <a:spcPts val="0"/>
                        </a:spcAft>
                      </a:pPr>
                      <a:r>
                        <a:rPr lang="ja-JP" sz="1050" kern="0" dirty="0">
                          <a:effectLst/>
                          <a:latin typeface="ＭＳ Ｐ明朝" pitchFamily="18" charset="-128"/>
                          <a:ea typeface="ＭＳ Ｐ明朝" pitchFamily="18" charset="-128"/>
                          <a:cs typeface="ＭＳ Ｐゴシック"/>
                        </a:rPr>
                        <a:t>○○年○○月</a:t>
                      </a:r>
                      <a:endParaRPr lang="ja-JP" sz="105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38110">
                <a:tc vMerge="1">
                  <a:txBody>
                    <a:bodyPr/>
                    <a:lstStyle/>
                    <a:p>
                      <a:endParaRPr kumimoji="1" lang="ja-JP" altLang="en-US"/>
                    </a:p>
                  </a:txBody>
                  <a:tcPr/>
                </a:tc>
                <a:tc gridSpan="2">
                  <a:txBody>
                    <a:bodyPr/>
                    <a:lstStyle/>
                    <a:p>
                      <a:pPr algn="l">
                        <a:spcAft>
                          <a:spcPts val="0"/>
                        </a:spcAft>
                      </a:pPr>
                      <a:r>
                        <a:rPr lang="ja-JP" sz="1050" kern="0" dirty="0">
                          <a:effectLst/>
                          <a:latin typeface="ＭＳ Ｐ明朝" pitchFamily="18" charset="-128"/>
                          <a:ea typeface="ＭＳ Ｐ明朝" pitchFamily="18" charset="-128"/>
                          <a:cs typeface="ＭＳ Ｐゴシック"/>
                        </a:rPr>
                        <a:t>種別１（※）</a:t>
                      </a:r>
                      <a:endParaRPr lang="ja-JP" sz="105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l">
                        <a:spcAft>
                          <a:spcPts val="0"/>
                        </a:spcAft>
                      </a:pPr>
                      <a:r>
                        <a:rPr lang="ja-JP" sz="1050" kern="0" dirty="0">
                          <a:effectLst/>
                          <a:latin typeface="ＭＳ Ｐ明朝" pitchFamily="18" charset="-128"/>
                          <a:ea typeface="ＭＳ Ｐ明朝" pitchFamily="18" charset="-128"/>
                          <a:cs typeface="ＭＳ Ｐゴシック"/>
                        </a:rPr>
                        <a:t>□新築・□改修・□その他（具体的に記載）</a:t>
                      </a:r>
                      <a:endParaRPr lang="ja-JP" sz="105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439589">
                <a:tc vMerge="1">
                  <a:txBody>
                    <a:bodyPr/>
                    <a:lstStyle/>
                    <a:p>
                      <a:endParaRPr kumimoji="1" lang="ja-JP" altLang="en-US"/>
                    </a:p>
                  </a:txBody>
                  <a:tcPr/>
                </a:tc>
                <a:tc gridSpan="2">
                  <a:txBody>
                    <a:bodyPr/>
                    <a:lstStyle/>
                    <a:p>
                      <a:pPr algn="l">
                        <a:spcAft>
                          <a:spcPts val="0"/>
                        </a:spcAft>
                      </a:pPr>
                      <a:r>
                        <a:rPr lang="ja-JP" sz="1050" kern="0" dirty="0">
                          <a:effectLst/>
                          <a:latin typeface="ＭＳ Ｐ明朝" pitchFamily="18" charset="-128"/>
                          <a:ea typeface="ＭＳ Ｐ明朝" pitchFamily="18" charset="-128"/>
                          <a:cs typeface="ＭＳ Ｐゴシック"/>
                        </a:rPr>
                        <a:t>種別２（※）</a:t>
                      </a:r>
                      <a:endParaRPr lang="ja-JP" sz="105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l">
                        <a:lnSpc>
                          <a:spcPts val="1400"/>
                        </a:lnSpc>
                        <a:spcAft>
                          <a:spcPts val="0"/>
                        </a:spcAft>
                      </a:pPr>
                      <a:r>
                        <a:rPr lang="ja-JP" sz="1050" kern="0" dirty="0">
                          <a:effectLst/>
                          <a:latin typeface="ＭＳ Ｐ明朝" pitchFamily="18" charset="-128"/>
                          <a:ea typeface="ＭＳ Ｐ明朝" pitchFamily="18" charset="-128"/>
                          <a:cs typeface="ＭＳ Ｐゴシック"/>
                        </a:rPr>
                        <a:t>□住宅建築・□非住宅建築・□土木・□その他（具体的に記載）</a:t>
                      </a:r>
                      <a:endParaRPr lang="ja-JP" sz="105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38110">
                <a:tc rowSpan="3">
                  <a:txBody>
                    <a:bodyPr/>
                    <a:lstStyle/>
                    <a:p>
                      <a:pPr algn="l">
                        <a:spcAft>
                          <a:spcPts val="0"/>
                        </a:spcAft>
                      </a:pPr>
                      <a:r>
                        <a:rPr lang="ja-JP" sz="1050" kern="0" dirty="0">
                          <a:effectLst/>
                          <a:latin typeface="ＭＳ Ｐ明朝" pitchFamily="18" charset="-128"/>
                          <a:ea typeface="ＭＳ Ｐ明朝" pitchFamily="18" charset="-128"/>
                          <a:cs typeface="ＭＳ Ｐゴシック"/>
                        </a:rPr>
                        <a:t>ＣＭ業務委託者に関する情報</a:t>
                      </a:r>
                      <a:endParaRPr lang="ja-JP" sz="105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gridSpan="2">
                  <a:txBody>
                    <a:bodyPr/>
                    <a:lstStyle/>
                    <a:p>
                      <a:pPr algn="l">
                        <a:spcAft>
                          <a:spcPts val="0"/>
                        </a:spcAft>
                      </a:pPr>
                      <a:r>
                        <a:rPr lang="ja-JP" sz="1050" kern="0" dirty="0">
                          <a:effectLst/>
                          <a:latin typeface="ＭＳ Ｐ明朝" pitchFamily="18" charset="-128"/>
                          <a:ea typeface="ＭＳ Ｐ明朝" pitchFamily="18" charset="-128"/>
                          <a:cs typeface="ＭＳ Ｐゴシック"/>
                        </a:rPr>
                        <a:t>ＣＭ業務委託者名</a:t>
                      </a:r>
                      <a:endParaRPr lang="ja-JP" sz="105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l">
                        <a:spcAft>
                          <a:spcPts val="0"/>
                        </a:spcAft>
                      </a:pPr>
                      <a:r>
                        <a:rPr lang="en-US" sz="1050" kern="0" dirty="0">
                          <a:effectLst/>
                          <a:latin typeface="ＭＳ Ｐ明朝" pitchFamily="18" charset="-128"/>
                          <a:ea typeface="ＭＳ Ｐ明朝" pitchFamily="18" charset="-128"/>
                          <a:cs typeface="ＭＳ Ｐゴシック"/>
                        </a:rPr>
                        <a:t> </a:t>
                      </a:r>
                      <a:endParaRPr lang="ja-JP" sz="105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38110">
                <a:tc vMerge="1">
                  <a:txBody>
                    <a:bodyPr/>
                    <a:lstStyle/>
                    <a:p>
                      <a:endParaRPr kumimoji="1" lang="ja-JP" altLang="en-US"/>
                    </a:p>
                  </a:txBody>
                  <a:tcPr/>
                </a:tc>
                <a:tc gridSpan="2">
                  <a:txBody>
                    <a:bodyPr/>
                    <a:lstStyle/>
                    <a:p>
                      <a:pPr algn="l">
                        <a:spcAft>
                          <a:spcPts val="0"/>
                        </a:spcAft>
                      </a:pPr>
                      <a:r>
                        <a:rPr lang="ja-JP" sz="1050" kern="0" dirty="0">
                          <a:effectLst/>
                          <a:latin typeface="ＭＳ Ｐ明朝" pitchFamily="18" charset="-128"/>
                          <a:ea typeface="ＭＳ Ｐ明朝" pitchFamily="18" charset="-128"/>
                          <a:cs typeface="ＭＳ Ｐゴシック"/>
                        </a:rPr>
                        <a:t>種別（※）</a:t>
                      </a:r>
                      <a:endParaRPr lang="ja-JP" sz="105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l">
                        <a:spcAft>
                          <a:spcPts val="0"/>
                        </a:spcAft>
                      </a:pPr>
                      <a:r>
                        <a:rPr lang="ja-JP" sz="1050" kern="0" dirty="0">
                          <a:effectLst/>
                          <a:latin typeface="ＭＳ Ｐ明朝" pitchFamily="18" charset="-128"/>
                          <a:ea typeface="ＭＳ Ｐ明朝" pitchFamily="18" charset="-128"/>
                          <a:cs typeface="ＭＳ Ｐゴシック"/>
                        </a:rPr>
                        <a:t>□公共法人・□民間法人・□その他（具体的に記載）</a:t>
                      </a:r>
                      <a:endParaRPr lang="ja-JP" sz="105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38110">
                <a:tc vMerge="1">
                  <a:txBody>
                    <a:bodyPr/>
                    <a:lstStyle/>
                    <a:p>
                      <a:endParaRPr kumimoji="1" lang="ja-JP" altLang="en-US"/>
                    </a:p>
                  </a:txBody>
                  <a:tcPr/>
                </a:tc>
                <a:tc gridSpan="2">
                  <a:txBody>
                    <a:bodyPr/>
                    <a:lstStyle/>
                    <a:p>
                      <a:pPr algn="l">
                        <a:spcAft>
                          <a:spcPts val="0"/>
                        </a:spcAft>
                      </a:pPr>
                      <a:r>
                        <a:rPr lang="ja-JP" sz="1050" kern="0" dirty="0">
                          <a:effectLst/>
                          <a:latin typeface="ＭＳ Ｐ明朝" pitchFamily="18" charset="-128"/>
                          <a:ea typeface="ＭＳ Ｐ明朝" pitchFamily="18" charset="-128"/>
                          <a:cs typeface="ＭＳ Ｐゴシック"/>
                        </a:rPr>
                        <a:t>ＣＭ業務委託者の所在地</a:t>
                      </a:r>
                      <a:endParaRPr lang="ja-JP" sz="105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l">
                        <a:spcAft>
                          <a:spcPts val="0"/>
                        </a:spcAft>
                      </a:pPr>
                      <a:r>
                        <a:rPr lang="ja-JP" sz="1050" kern="0" dirty="0">
                          <a:effectLst/>
                          <a:latin typeface="ＭＳ Ｐ明朝" pitchFamily="18" charset="-128"/>
                          <a:ea typeface="ＭＳ Ｐ明朝" pitchFamily="18" charset="-128"/>
                          <a:cs typeface="ＭＳ Ｐゴシック"/>
                        </a:rPr>
                        <a:t>○○県○○市</a:t>
                      </a:r>
                      <a:endParaRPr lang="ja-JP" sz="105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38110">
                <a:tc rowSpan="3">
                  <a:txBody>
                    <a:bodyPr/>
                    <a:lstStyle/>
                    <a:p>
                      <a:pPr algn="l">
                        <a:spcAft>
                          <a:spcPts val="0"/>
                        </a:spcAft>
                      </a:pPr>
                      <a:r>
                        <a:rPr lang="ja-JP" sz="1050" kern="0" dirty="0">
                          <a:effectLst/>
                          <a:latin typeface="ＭＳ Ｐ明朝" pitchFamily="18" charset="-128"/>
                          <a:ea typeface="ＭＳ Ｐ明朝" pitchFamily="18" charset="-128"/>
                          <a:cs typeface="ＭＳ Ｐゴシック"/>
                        </a:rPr>
                        <a:t>応募者に</a:t>
                      </a:r>
                      <a:endParaRPr lang="ja-JP" sz="1050" kern="100" dirty="0">
                        <a:effectLst/>
                        <a:latin typeface="ＭＳ Ｐ明朝" pitchFamily="18" charset="-128"/>
                        <a:ea typeface="ＭＳ Ｐ明朝" pitchFamily="18" charset="-128"/>
                        <a:cs typeface="Times New Roman"/>
                      </a:endParaRPr>
                    </a:p>
                    <a:p>
                      <a:pPr algn="l">
                        <a:spcAft>
                          <a:spcPts val="0"/>
                        </a:spcAft>
                      </a:pPr>
                      <a:r>
                        <a:rPr lang="ja-JP" sz="1050" kern="0" dirty="0">
                          <a:effectLst/>
                          <a:latin typeface="ＭＳ Ｐ明朝" pitchFamily="18" charset="-128"/>
                          <a:ea typeface="ＭＳ Ｐ明朝" pitchFamily="18" charset="-128"/>
                          <a:cs typeface="ＭＳ Ｐゴシック"/>
                        </a:rPr>
                        <a:t>関する情報</a:t>
                      </a:r>
                      <a:endParaRPr lang="ja-JP" sz="105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gridSpan="2">
                  <a:txBody>
                    <a:bodyPr/>
                    <a:lstStyle/>
                    <a:p>
                      <a:pPr algn="l">
                        <a:spcAft>
                          <a:spcPts val="0"/>
                        </a:spcAft>
                      </a:pPr>
                      <a:r>
                        <a:rPr lang="ja-JP" sz="1050" kern="0" dirty="0">
                          <a:effectLst/>
                          <a:latin typeface="ＭＳ Ｐ明朝" pitchFamily="18" charset="-128"/>
                          <a:ea typeface="ＭＳ Ｐ明朝" pitchFamily="18" charset="-128"/>
                          <a:cs typeface="ＭＳ Ｐゴシック"/>
                        </a:rPr>
                        <a:t>応募者（法人）名</a:t>
                      </a:r>
                      <a:endParaRPr lang="ja-JP" sz="105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l">
                        <a:spcAft>
                          <a:spcPts val="0"/>
                        </a:spcAft>
                      </a:pPr>
                      <a:r>
                        <a:rPr lang="en-US" sz="1050" kern="0" dirty="0">
                          <a:effectLst/>
                          <a:latin typeface="ＭＳ Ｐ明朝" pitchFamily="18" charset="-128"/>
                          <a:ea typeface="ＭＳ Ｐ明朝" pitchFamily="18" charset="-128"/>
                          <a:cs typeface="ＭＳ Ｐゴシック"/>
                        </a:rPr>
                        <a:t> </a:t>
                      </a:r>
                      <a:endParaRPr lang="ja-JP" sz="105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439589">
                <a:tc vMerge="1">
                  <a:txBody>
                    <a:bodyPr/>
                    <a:lstStyle/>
                    <a:p>
                      <a:endParaRPr kumimoji="1" lang="ja-JP" altLang="en-US"/>
                    </a:p>
                  </a:txBody>
                  <a:tcPr/>
                </a:tc>
                <a:tc gridSpan="2">
                  <a:txBody>
                    <a:bodyPr/>
                    <a:lstStyle/>
                    <a:p>
                      <a:pPr algn="l">
                        <a:spcAft>
                          <a:spcPts val="0"/>
                        </a:spcAft>
                      </a:pPr>
                      <a:r>
                        <a:rPr lang="ja-JP" sz="1050" kern="0" dirty="0">
                          <a:effectLst/>
                          <a:latin typeface="ＭＳ Ｐ明朝" pitchFamily="18" charset="-128"/>
                          <a:ea typeface="ＭＳ Ｐ明朝" pitchFamily="18" charset="-128"/>
                          <a:cs typeface="ＭＳ Ｐゴシック"/>
                        </a:rPr>
                        <a:t>種別（※）</a:t>
                      </a:r>
                      <a:endParaRPr lang="ja-JP" sz="105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l">
                        <a:lnSpc>
                          <a:spcPts val="1400"/>
                        </a:lnSpc>
                        <a:spcAft>
                          <a:spcPts val="0"/>
                        </a:spcAft>
                      </a:pPr>
                      <a:r>
                        <a:rPr lang="ja-JP" sz="1050" kern="0" dirty="0">
                          <a:effectLst/>
                          <a:latin typeface="ＭＳ Ｐ明朝" pitchFamily="18" charset="-128"/>
                          <a:ea typeface="ＭＳ Ｐ明朝" pitchFamily="18" charset="-128"/>
                          <a:cs typeface="ＭＳ Ｐゴシック"/>
                        </a:rPr>
                        <a:t>□ＣＭ専門会社、□設計事務所系、□施工会社系、</a:t>
                      </a:r>
                      <a:endParaRPr lang="ja-JP" sz="1050" kern="100" dirty="0">
                        <a:effectLst/>
                        <a:latin typeface="ＭＳ Ｐ明朝" pitchFamily="18" charset="-128"/>
                        <a:ea typeface="ＭＳ Ｐ明朝" pitchFamily="18" charset="-128"/>
                        <a:cs typeface="Times New Roman"/>
                      </a:endParaRPr>
                    </a:p>
                    <a:p>
                      <a:pPr algn="l">
                        <a:lnSpc>
                          <a:spcPts val="1400"/>
                        </a:lnSpc>
                        <a:spcAft>
                          <a:spcPts val="0"/>
                        </a:spcAft>
                      </a:pPr>
                      <a:r>
                        <a:rPr lang="ja-JP" sz="1050" kern="0" dirty="0">
                          <a:effectLst/>
                          <a:latin typeface="ＭＳ Ｐ明朝" pitchFamily="18" charset="-128"/>
                          <a:ea typeface="ＭＳ Ｐ明朝" pitchFamily="18" charset="-128"/>
                          <a:cs typeface="ＭＳ Ｐゴシック"/>
                        </a:rPr>
                        <a:t>□その他（具体的に記載）</a:t>
                      </a:r>
                      <a:endParaRPr lang="ja-JP" sz="105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38110">
                <a:tc vMerge="1">
                  <a:txBody>
                    <a:bodyPr/>
                    <a:lstStyle/>
                    <a:p>
                      <a:endParaRPr kumimoji="1" lang="ja-JP" altLang="en-US"/>
                    </a:p>
                  </a:txBody>
                  <a:tcPr/>
                </a:tc>
                <a:tc gridSpan="2">
                  <a:txBody>
                    <a:bodyPr/>
                    <a:lstStyle/>
                    <a:p>
                      <a:pPr algn="l">
                        <a:spcAft>
                          <a:spcPts val="0"/>
                        </a:spcAft>
                      </a:pPr>
                      <a:r>
                        <a:rPr lang="ja-JP" sz="1050" kern="0" dirty="0">
                          <a:effectLst/>
                          <a:latin typeface="ＭＳ Ｐ明朝" pitchFamily="18" charset="-128"/>
                          <a:ea typeface="ＭＳ Ｐ明朝" pitchFamily="18" charset="-128"/>
                          <a:cs typeface="ＭＳ Ｐゴシック"/>
                        </a:rPr>
                        <a:t>応募者（法人）の所在地</a:t>
                      </a:r>
                      <a:endParaRPr lang="ja-JP" sz="105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l">
                        <a:spcAft>
                          <a:spcPts val="0"/>
                        </a:spcAft>
                      </a:pPr>
                      <a:r>
                        <a:rPr lang="ja-JP" sz="1050" kern="0" dirty="0">
                          <a:effectLst/>
                          <a:latin typeface="ＭＳ Ｐ明朝" pitchFamily="18" charset="-128"/>
                          <a:ea typeface="ＭＳ Ｐ明朝" pitchFamily="18" charset="-128"/>
                          <a:cs typeface="ＭＳ Ｐゴシック"/>
                        </a:rPr>
                        <a:t>○○県○○市</a:t>
                      </a:r>
                      <a:endParaRPr lang="ja-JP" sz="105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38110">
                <a:tc rowSpan="2" gridSpan="2">
                  <a:txBody>
                    <a:bodyPr/>
                    <a:lstStyle/>
                    <a:p>
                      <a:pPr algn="l">
                        <a:spcAft>
                          <a:spcPts val="0"/>
                        </a:spcAft>
                      </a:pPr>
                      <a:r>
                        <a:rPr lang="en-US" sz="1050" kern="0" dirty="0">
                          <a:effectLst/>
                          <a:latin typeface="ＭＳ Ｐ明朝" pitchFamily="18" charset="-128"/>
                          <a:ea typeface="ＭＳ Ｐ明朝" pitchFamily="18" charset="-128"/>
                          <a:cs typeface="ＭＳ Ｐゴシック"/>
                        </a:rPr>
                        <a:t>CMR</a:t>
                      </a:r>
                      <a:r>
                        <a:rPr lang="ja-JP" sz="1050" kern="0" dirty="0">
                          <a:effectLst/>
                          <a:latin typeface="ＭＳ Ｐ明朝" pitchFamily="18" charset="-128"/>
                          <a:ea typeface="ＭＳ Ｐ明朝" pitchFamily="18" charset="-128"/>
                          <a:cs typeface="ＭＳ Ｐゴシック"/>
                        </a:rPr>
                        <a:t>の参画時期（※）</a:t>
                      </a:r>
                      <a:endParaRPr lang="ja-JP" sz="105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rowSpan="2" hMerge="1">
                  <a:txBody>
                    <a:bodyPr/>
                    <a:lstStyle/>
                    <a:p>
                      <a:endParaRPr kumimoji="1" lang="ja-JP" altLang="en-US"/>
                    </a:p>
                  </a:txBody>
                  <a:tcPr/>
                </a:tc>
                <a:tc>
                  <a:txBody>
                    <a:bodyPr/>
                    <a:lstStyle/>
                    <a:p>
                      <a:pPr algn="l">
                        <a:spcAft>
                          <a:spcPts val="0"/>
                        </a:spcAft>
                      </a:pPr>
                      <a:r>
                        <a:rPr lang="ja-JP" sz="1050" kern="0" dirty="0">
                          <a:effectLst/>
                          <a:latin typeface="ＭＳ Ｐ明朝" pitchFamily="18" charset="-128"/>
                          <a:ea typeface="ＭＳ Ｐ明朝" pitchFamily="18" charset="-128"/>
                          <a:cs typeface="ＭＳ Ｐゴシック"/>
                        </a:rPr>
                        <a:t>業務契約期間</a:t>
                      </a:r>
                      <a:endParaRPr lang="ja-JP" sz="105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050" kern="0" dirty="0">
                          <a:effectLst/>
                          <a:latin typeface="ＭＳ Ｐ明朝" pitchFamily="18" charset="-128"/>
                          <a:ea typeface="ＭＳ Ｐ明朝" pitchFamily="18" charset="-128"/>
                          <a:cs typeface="ＭＳ Ｐゴシック"/>
                        </a:rPr>
                        <a:t>○○○○年○○月～○○○○年○○月</a:t>
                      </a:r>
                      <a:endParaRPr lang="ja-JP" sz="105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439589">
                <a:tc gridSpan="2" vMerge="1">
                  <a:txBody>
                    <a:bodyPr/>
                    <a:lstStyle/>
                    <a:p>
                      <a:endParaRPr kumimoji="1" lang="ja-JP" altLang="en-US"/>
                    </a:p>
                  </a:txBody>
                  <a:tcPr/>
                </a:tc>
                <a:tc hMerge="1" vMerge="1">
                  <a:txBody>
                    <a:bodyPr/>
                    <a:lstStyle/>
                    <a:p>
                      <a:endParaRPr kumimoji="1" lang="ja-JP" altLang="en-US"/>
                    </a:p>
                  </a:txBody>
                  <a:tcPr/>
                </a:tc>
                <a:tc gridSpan="2">
                  <a:txBody>
                    <a:bodyPr/>
                    <a:lstStyle/>
                    <a:p>
                      <a:pPr algn="l">
                        <a:lnSpc>
                          <a:spcPts val="1400"/>
                        </a:lnSpc>
                        <a:spcAft>
                          <a:spcPts val="0"/>
                        </a:spcAft>
                      </a:pPr>
                      <a:r>
                        <a:rPr lang="ja-JP" sz="1050" kern="0" dirty="0">
                          <a:effectLst/>
                          <a:latin typeface="ＭＳ Ｐ明朝" pitchFamily="18" charset="-128"/>
                          <a:ea typeface="ＭＳ Ｐ明朝" pitchFamily="18" charset="-128"/>
                          <a:cs typeface="ＭＳ Ｐゴシック"/>
                        </a:rPr>
                        <a:t>□基本計画段階、□基本設計段階、□実施設計段階、</a:t>
                      </a:r>
                      <a:endParaRPr lang="ja-JP" sz="1050" kern="100" dirty="0">
                        <a:effectLst/>
                        <a:latin typeface="ＭＳ Ｐ明朝" pitchFamily="18" charset="-128"/>
                        <a:ea typeface="ＭＳ Ｐ明朝" pitchFamily="18" charset="-128"/>
                        <a:cs typeface="Times New Roman"/>
                      </a:endParaRPr>
                    </a:p>
                    <a:p>
                      <a:pPr algn="l">
                        <a:lnSpc>
                          <a:spcPts val="1400"/>
                        </a:lnSpc>
                        <a:spcAft>
                          <a:spcPts val="0"/>
                        </a:spcAft>
                      </a:pPr>
                      <a:r>
                        <a:rPr lang="ja-JP" sz="1050" kern="0" dirty="0">
                          <a:effectLst/>
                          <a:latin typeface="ＭＳ Ｐ明朝" pitchFamily="18" charset="-128"/>
                          <a:ea typeface="ＭＳ Ｐ明朝" pitchFamily="18" charset="-128"/>
                          <a:cs typeface="ＭＳ Ｐゴシック"/>
                        </a:rPr>
                        <a:t>□工事発注段階、□工事段階、□完成後</a:t>
                      </a:r>
                      <a:endParaRPr lang="ja-JP" sz="105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tc>
              </a:tr>
              <a:tr h="439589">
                <a:tc gridSpan="2">
                  <a:txBody>
                    <a:bodyPr/>
                    <a:lstStyle/>
                    <a:p>
                      <a:pPr algn="l">
                        <a:spcAft>
                          <a:spcPts val="0"/>
                        </a:spcAft>
                      </a:pPr>
                      <a:r>
                        <a:rPr lang="en-US" sz="1050" kern="0" dirty="0">
                          <a:effectLst/>
                          <a:latin typeface="ＭＳ Ｐ明朝" pitchFamily="18" charset="-128"/>
                          <a:ea typeface="ＭＳ Ｐ明朝" pitchFamily="18" charset="-128"/>
                          <a:cs typeface="ＭＳ Ｐゴシック"/>
                        </a:rPr>
                        <a:t>CMR</a:t>
                      </a:r>
                      <a:r>
                        <a:rPr lang="ja-JP" sz="1050" kern="0" dirty="0">
                          <a:effectLst/>
                          <a:latin typeface="ＭＳ Ｐ明朝" pitchFamily="18" charset="-128"/>
                          <a:ea typeface="ＭＳ Ｐ明朝" pitchFamily="18" charset="-128"/>
                          <a:cs typeface="ＭＳ Ｐゴシック"/>
                        </a:rPr>
                        <a:t>の選定方法（※）</a:t>
                      </a:r>
                      <a:endParaRPr lang="ja-JP" sz="105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2">
                  <a:txBody>
                    <a:bodyPr/>
                    <a:lstStyle/>
                    <a:p>
                      <a:pPr algn="l">
                        <a:lnSpc>
                          <a:spcPts val="1400"/>
                        </a:lnSpc>
                        <a:spcAft>
                          <a:spcPts val="0"/>
                        </a:spcAft>
                      </a:pPr>
                      <a:r>
                        <a:rPr lang="ja-JP" sz="1050" kern="0" dirty="0">
                          <a:effectLst/>
                          <a:latin typeface="ＭＳ Ｐ明朝" pitchFamily="18" charset="-128"/>
                          <a:ea typeface="ＭＳ Ｐ明朝" pitchFamily="18" charset="-128"/>
                          <a:cs typeface="ＭＳ Ｐゴシック"/>
                        </a:rPr>
                        <a:t>□特命、□ヒアリング等の審査、□プロポーザル、</a:t>
                      </a:r>
                      <a:endParaRPr lang="ja-JP" sz="1050" kern="100" dirty="0">
                        <a:effectLst/>
                        <a:latin typeface="ＭＳ Ｐ明朝" pitchFamily="18" charset="-128"/>
                        <a:ea typeface="ＭＳ Ｐ明朝" pitchFamily="18" charset="-128"/>
                        <a:cs typeface="Times New Roman"/>
                      </a:endParaRPr>
                    </a:p>
                    <a:p>
                      <a:pPr algn="l">
                        <a:lnSpc>
                          <a:spcPts val="1400"/>
                        </a:lnSpc>
                        <a:spcAft>
                          <a:spcPts val="0"/>
                        </a:spcAft>
                      </a:pPr>
                      <a:r>
                        <a:rPr lang="ja-JP" sz="1050" kern="0" dirty="0">
                          <a:effectLst/>
                          <a:latin typeface="ＭＳ Ｐ明朝" pitchFamily="18" charset="-128"/>
                          <a:ea typeface="ＭＳ Ｐ明朝" pitchFamily="18" charset="-128"/>
                          <a:cs typeface="ＭＳ Ｐゴシック"/>
                        </a:rPr>
                        <a:t>□総合評価型落札方式、□入札、□その他（具体的に記載）</a:t>
                      </a:r>
                      <a:endParaRPr lang="ja-JP" sz="105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tc>
              </a:tr>
              <a:tr h="238110">
                <a:tc gridSpan="2">
                  <a:txBody>
                    <a:bodyPr/>
                    <a:lstStyle/>
                    <a:p>
                      <a:pPr algn="l">
                        <a:spcAft>
                          <a:spcPts val="0"/>
                        </a:spcAft>
                      </a:pPr>
                      <a:r>
                        <a:rPr lang="ja-JP" sz="1050" kern="0" dirty="0">
                          <a:effectLst/>
                          <a:latin typeface="ＭＳ Ｐ明朝" pitchFamily="18" charset="-128"/>
                          <a:ea typeface="ＭＳ Ｐ明朝" pitchFamily="18" charset="-128"/>
                          <a:cs typeface="ＭＳ Ｐゴシック"/>
                        </a:rPr>
                        <a:t>設計と施工の発注形式（※）</a:t>
                      </a:r>
                      <a:endParaRPr lang="ja-JP" sz="105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2">
                  <a:txBody>
                    <a:bodyPr/>
                    <a:lstStyle/>
                    <a:p>
                      <a:pPr algn="l">
                        <a:spcAft>
                          <a:spcPts val="0"/>
                        </a:spcAft>
                      </a:pPr>
                      <a:r>
                        <a:rPr lang="ja-JP" sz="1050" kern="0" dirty="0">
                          <a:effectLst/>
                          <a:latin typeface="ＭＳ Ｐ明朝" pitchFamily="18" charset="-128"/>
                          <a:ea typeface="ＭＳ Ｐ明朝" pitchFamily="18" charset="-128"/>
                          <a:cs typeface="ＭＳ Ｐゴシック"/>
                        </a:rPr>
                        <a:t>□設計・施工分離、□設計施工一貫、□その他（具体的に記載）</a:t>
                      </a:r>
                      <a:endParaRPr lang="ja-JP" sz="105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tc>
              </a:tr>
              <a:tr h="439589">
                <a:tc gridSpan="2">
                  <a:txBody>
                    <a:bodyPr/>
                    <a:lstStyle/>
                    <a:p>
                      <a:pPr algn="l">
                        <a:spcAft>
                          <a:spcPts val="0"/>
                        </a:spcAft>
                      </a:pPr>
                      <a:r>
                        <a:rPr lang="ja-JP" sz="1050" kern="0" dirty="0">
                          <a:effectLst/>
                          <a:latin typeface="ＭＳ Ｐ明朝" pitchFamily="18" charset="-128"/>
                          <a:ea typeface="ＭＳ Ｐ明朝" pitchFamily="18" charset="-128"/>
                          <a:cs typeface="ＭＳ Ｐゴシック"/>
                        </a:rPr>
                        <a:t>設計者の選定方法（※）</a:t>
                      </a:r>
                      <a:endParaRPr lang="ja-JP" sz="105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2">
                  <a:txBody>
                    <a:bodyPr/>
                    <a:lstStyle/>
                    <a:p>
                      <a:pPr algn="l">
                        <a:lnSpc>
                          <a:spcPts val="1400"/>
                        </a:lnSpc>
                        <a:spcAft>
                          <a:spcPts val="0"/>
                        </a:spcAft>
                      </a:pPr>
                      <a:r>
                        <a:rPr lang="ja-JP" sz="1050" kern="0" dirty="0">
                          <a:effectLst/>
                          <a:latin typeface="ＭＳ Ｐ明朝" pitchFamily="18" charset="-128"/>
                          <a:ea typeface="ＭＳ Ｐ明朝" pitchFamily="18" charset="-128"/>
                          <a:cs typeface="ＭＳ Ｐゴシック"/>
                        </a:rPr>
                        <a:t>□特命、□書類審査、□プロポーザル、□設計競技、</a:t>
                      </a:r>
                      <a:endParaRPr lang="ja-JP" sz="1050" kern="100" dirty="0">
                        <a:effectLst/>
                        <a:latin typeface="ＭＳ Ｐ明朝" pitchFamily="18" charset="-128"/>
                        <a:ea typeface="ＭＳ Ｐ明朝" pitchFamily="18" charset="-128"/>
                        <a:cs typeface="Times New Roman"/>
                      </a:endParaRPr>
                    </a:p>
                    <a:p>
                      <a:pPr algn="l">
                        <a:lnSpc>
                          <a:spcPts val="1400"/>
                        </a:lnSpc>
                        <a:spcAft>
                          <a:spcPts val="0"/>
                        </a:spcAft>
                      </a:pPr>
                      <a:r>
                        <a:rPr lang="ja-JP" sz="1050" kern="0" dirty="0">
                          <a:effectLst/>
                          <a:latin typeface="ＭＳ Ｐ明朝" pitchFamily="18" charset="-128"/>
                          <a:ea typeface="ＭＳ Ｐ明朝" pitchFamily="18" charset="-128"/>
                          <a:cs typeface="ＭＳ Ｐゴシック"/>
                        </a:rPr>
                        <a:t>□総合評価型落札方式、□入札、□その他（具体的に記載）</a:t>
                      </a:r>
                      <a:endParaRPr lang="ja-JP" sz="105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tc>
              </a:tr>
              <a:tr h="238110">
                <a:tc gridSpan="2">
                  <a:txBody>
                    <a:bodyPr/>
                    <a:lstStyle/>
                    <a:p>
                      <a:pPr algn="l">
                        <a:spcAft>
                          <a:spcPts val="0"/>
                        </a:spcAft>
                      </a:pPr>
                      <a:r>
                        <a:rPr lang="ja-JP" sz="1050" kern="0" dirty="0">
                          <a:effectLst/>
                          <a:latin typeface="ＭＳ Ｐ明朝" pitchFamily="18" charset="-128"/>
                          <a:ea typeface="ＭＳ Ｐ明朝" pitchFamily="18" charset="-128"/>
                          <a:cs typeface="ＭＳ Ｐゴシック"/>
                        </a:rPr>
                        <a:t>工事の発注区分（※）</a:t>
                      </a:r>
                      <a:endParaRPr lang="ja-JP" sz="105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2">
                  <a:txBody>
                    <a:bodyPr/>
                    <a:lstStyle/>
                    <a:p>
                      <a:pPr algn="l">
                        <a:spcAft>
                          <a:spcPts val="0"/>
                        </a:spcAft>
                      </a:pPr>
                      <a:r>
                        <a:rPr lang="ja-JP" sz="1050" kern="0" dirty="0">
                          <a:effectLst/>
                          <a:latin typeface="ＭＳ Ｐ明朝" pitchFamily="18" charset="-128"/>
                          <a:ea typeface="ＭＳ Ｐ明朝" pitchFamily="18" charset="-128"/>
                          <a:cs typeface="ＭＳ Ｐゴシック"/>
                        </a:rPr>
                        <a:t>□ゼネコン一括、□コスト・オン、□分離、□その他（具体的に記載）</a:t>
                      </a:r>
                      <a:endParaRPr lang="ja-JP" sz="105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tc>
              </a:tr>
              <a:tr h="238110">
                <a:tc gridSpan="2">
                  <a:txBody>
                    <a:bodyPr/>
                    <a:lstStyle/>
                    <a:p>
                      <a:pPr algn="l">
                        <a:spcAft>
                          <a:spcPts val="0"/>
                        </a:spcAft>
                      </a:pPr>
                      <a:r>
                        <a:rPr lang="ja-JP" sz="1050" kern="0" dirty="0">
                          <a:effectLst/>
                          <a:latin typeface="ＭＳ Ｐ明朝" pitchFamily="18" charset="-128"/>
                          <a:ea typeface="ＭＳ Ｐ明朝" pitchFamily="18" charset="-128"/>
                          <a:cs typeface="ＭＳ Ｐゴシック"/>
                        </a:rPr>
                        <a:t>請負契約の形式（※）</a:t>
                      </a:r>
                      <a:endParaRPr lang="ja-JP" sz="105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2">
                  <a:txBody>
                    <a:bodyPr/>
                    <a:lstStyle/>
                    <a:p>
                      <a:pPr algn="l">
                        <a:spcAft>
                          <a:spcPts val="0"/>
                        </a:spcAft>
                      </a:pPr>
                      <a:r>
                        <a:rPr lang="ja-JP" sz="1050" kern="0" dirty="0">
                          <a:effectLst/>
                          <a:latin typeface="ＭＳ Ｐ明朝" pitchFamily="18" charset="-128"/>
                          <a:ea typeface="ＭＳ Ｐ明朝" pitchFamily="18" charset="-128"/>
                          <a:cs typeface="ＭＳ Ｐゴシック"/>
                        </a:rPr>
                        <a:t>□総価一式、□コスト</a:t>
                      </a:r>
                      <a:r>
                        <a:rPr lang="en-US" sz="1050" kern="0" dirty="0">
                          <a:effectLst/>
                          <a:latin typeface="ＭＳ Ｐ明朝" pitchFamily="18" charset="-128"/>
                          <a:ea typeface="ＭＳ Ｐ明朝" pitchFamily="18" charset="-128"/>
                          <a:cs typeface="ＭＳ Ｐゴシック"/>
                        </a:rPr>
                        <a:t>+</a:t>
                      </a:r>
                      <a:r>
                        <a:rPr lang="ja-JP" sz="1050" kern="0" dirty="0">
                          <a:effectLst/>
                          <a:latin typeface="ＭＳ Ｐ明朝" pitchFamily="18" charset="-128"/>
                          <a:ea typeface="ＭＳ Ｐ明朝" pitchFamily="18" charset="-128"/>
                          <a:cs typeface="ＭＳ Ｐゴシック"/>
                        </a:rPr>
                        <a:t>フィー、□単価精算、□その他（具体的に記載）</a:t>
                      </a:r>
                      <a:endParaRPr lang="ja-JP" sz="105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tc>
              </a:tr>
              <a:tr h="439589">
                <a:tc gridSpan="2">
                  <a:txBody>
                    <a:bodyPr/>
                    <a:lstStyle/>
                    <a:p>
                      <a:pPr algn="l">
                        <a:spcAft>
                          <a:spcPts val="0"/>
                        </a:spcAft>
                      </a:pPr>
                      <a:r>
                        <a:rPr lang="ja-JP" sz="1050" kern="0" dirty="0">
                          <a:effectLst/>
                          <a:latin typeface="ＭＳ Ｐ明朝" pitchFamily="18" charset="-128"/>
                          <a:ea typeface="ＭＳ Ｐ明朝" pitchFamily="18" charset="-128"/>
                          <a:cs typeface="ＭＳ Ｐゴシック"/>
                        </a:rPr>
                        <a:t>施工者の選定方法（※）</a:t>
                      </a:r>
                      <a:endParaRPr lang="ja-JP" sz="105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2">
                  <a:txBody>
                    <a:bodyPr/>
                    <a:lstStyle/>
                    <a:p>
                      <a:pPr algn="l">
                        <a:spcAft>
                          <a:spcPts val="0"/>
                        </a:spcAft>
                      </a:pPr>
                      <a:r>
                        <a:rPr lang="ja-JP" sz="1050" kern="0" dirty="0">
                          <a:effectLst/>
                          <a:latin typeface="ＭＳ Ｐ明朝" pitchFamily="18" charset="-128"/>
                          <a:ea typeface="ＭＳ Ｐ明朝" pitchFamily="18" charset="-128"/>
                          <a:cs typeface="ＭＳ Ｐゴシック"/>
                        </a:rPr>
                        <a:t>□特命、□見積合わせ、□総合評価型落札方式、□競争入札、□</a:t>
                      </a:r>
                      <a:r>
                        <a:rPr lang="ja-JP" sz="1050" kern="0" dirty="0" smtClean="0">
                          <a:effectLst/>
                          <a:latin typeface="ＭＳ Ｐ明朝" pitchFamily="18" charset="-128"/>
                          <a:ea typeface="ＭＳ Ｐ明朝" pitchFamily="18" charset="-128"/>
                          <a:cs typeface="ＭＳ Ｐゴシック"/>
                        </a:rPr>
                        <a:t>その他</a:t>
                      </a:r>
                      <a:endParaRPr lang="en-US" altLang="ja-JP" sz="1050" kern="0" dirty="0" smtClean="0">
                        <a:effectLst/>
                        <a:latin typeface="ＭＳ Ｐ明朝" pitchFamily="18" charset="-128"/>
                        <a:ea typeface="ＭＳ Ｐ明朝" pitchFamily="18" charset="-128"/>
                        <a:cs typeface="ＭＳ Ｐゴシック"/>
                      </a:endParaRPr>
                    </a:p>
                    <a:p>
                      <a:pPr algn="l">
                        <a:spcAft>
                          <a:spcPts val="0"/>
                        </a:spcAft>
                      </a:pPr>
                      <a:r>
                        <a:rPr lang="ja-JP" sz="1050" kern="0" dirty="0" smtClean="0">
                          <a:effectLst/>
                          <a:latin typeface="ＭＳ Ｐ明朝" pitchFamily="18" charset="-128"/>
                          <a:ea typeface="ＭＳ Ｐ明朝" pitchFamily="18" charset="-128"/>
                          <a:cs typeface="ＭＳ Ｐゴシック"/>
                        </a:rPr>
                        <a:t>（</a:t>
                      </a:r>
                      <a:r>
                        <a:rPr lang="ja-JP" sz="1050" kern="0" dirty="0">
                          <a:effectLst/>
                          <a:latin typeface="ＭＳ Ｐ明朝" pitchFamily="18" charset="-128"/>
                          <a:ea typeface="ＭＳ Ｐ明朝" pitchFamily="18" charset="-128"/>
                          <a:cs typeface="ＭＳ Ｐゴシック"/>
                        </a:rPr>
                        <a:t>具体的に記載）</a:t>
                      </a:r>
                      <a:endParaRPr lang="ja-JP" sz="1050" kern="100" dirty="0">
                        <a:effectLst/>
                        <a:latin typeface="ＭＳ Ｐ明朝" pitchFamily="18" charset="-128"/>
                        <a:ea typeface="ＭＳ Ｐ明朝" pitchFamily="18" charset="-128"/>
                        <a:cs typeface="Times New Roman"/>
                      </a:endParaRPr>
                    </a:p>
                  </a:txBody>
                  <a:tcPr marL="49777" marR="497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tc>
              </a:tr>
              <a:tr h="2367037">
                <a:tc gridSpan="4">
                  <a:txBody>
                    <a:bodyPr/>
                    <a:lstStyle/>
                    <a:p>
                      <a:pPr algn="just">
                        <a:lnSpc>
                          <a:spcPct val="150000"/>
                        </a:lnSpc>
                        <a:spcAft>
                          <a:spcPts val="0"/>
                        </a:spcAft>
                      </a:pPr>
                      <a:r>
                        <a:rPr lang="ja-JP" sz="1050" kern="0" dirty="0">
                          <a:effectLst/>
                          <a:latin typeface="ＭＳ Ｐ明朝" pitchFamily="18" charset="-128"/>
                          <a:ea typeface="ＭＳ Ｐ明朝" pitchFamily="18" charset="-128"/>
                          <a:cs typeface="ＭＳ Ｐゴシック"/>
                        </a:rPr>
                        <a:t>＜ＣＭ業務概要＞（基本情報以外の業務の特徴などを箇条書きで簡潔に記して下さい）</a:t>
                      </a:r>
                      <a:endParaRPr lang="ja-JP" sz="1050" kern="100" dirty="0">
                        <a:effectLst/>
                        <a:latin typeface="ＭＳ Ｐ明朝" pitchFamily="18" charset="-128"/>
                        <a:ea typeface="ＭＳ Ｐ明朝" pitchFamily="18" charset="-128"/>
                        <a:cs typeface="Times New Roman"/>
                      </a:endParaRPr>
                    </a:p>
                  </a:txBody>
                  <a:tcPr marL="49777" marR="49777"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bl>
          </a:graphicData>
        </a:graphic>
      </p:graphicFrame>
    </p:spTree>
    <p:extLst>
      <p:ext uri="{BB962C8B-B14F-4D97-AF65-F5344CB8AC3E}">
        <p14:creationId xmlns:p14="http://schemas.microsoft.com/office/powerpoint/2010/main" val="8989286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24508" y="584242"/>
            <a:ext cx="6492483"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indent="133350" fontAlgn="base">
              <a:spcBef>
                <a:spcPct val="0"/>
              </a:spcBef>
              <a:spcAft>
                <a:spcPct val="0"/>
              </a:spcAft>
            </a:pPr>
            <a:r>
              <a:rPr lang="ja-JP" altLang="ja-JP" sz="1050" dirty="0">
                <a:latin typeface="ＭＳ Ｐ明朝" pitchFamily="18" charset="-128"/>
                <a:ea typeface="ＭＳ Ｐ明朝" pitchFamily="18" charset="-128"/>
              </a:rPr>
              <a:t>書式４　【プロジェクトの概要】　　　　　　　　　　　　　　　　　　　　　　　　　　　　　　　　　　　　　　　　　２ページを限度</a:t>
            </a:r>
            <a:endParaRPr kumimoji="1" lang="ja-JP" sz="1050" i="0" u="none" strike="noStrike" cap="none" normalizeH="0" baseline="0" dirty="0" smtClean="0">
              <a:ln>
                <a:noFill/>
              </a:ln>
              <a:effectLst/>
              <a:latin typeface="ＭＳ Ｐ明朝" pitchFamily="18" charset="-128"/>
              <a:ea typeface="ＭＳ Ｐ明朝" pitchFamily="18" charset="-128"/>
              <a:cs typeface="ＭＳ Ｐゴシック"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784389798"/>
              </p:ext>
            </p:extLst>
          </p:nvPr>
        </p:nvGraphicFramePr>
        <p:xfrm>
          <a:off x="332656" y="867594"/>
          <a:ext cx="6192688" cy="8117854"/>
        </p:xfrm>
        <a:graphic>
          <a:graphicData uri="http://schemas.openxmlformats.org/drawingml/2006/table">
            <a:tbl>
              <a:tblPr firstRow="1" bandRow="1">
                <a:tableStyleId>{5C22544A-7EE6-4342-B048-85BDC9FD1C3A}</a:tableStyleId>
              </a:tblPr>
              <a:tblGrid>
                <a:gridCol w="6192688"/>
              </a:tblGrid>
              <a:tr h="8117854">
                <a:tc>
                  <a:txBody>
                    <a:bodyPr/>
                    <a:lstStyle/>
                    <a:p>
                      <a:pPr>
                        <a:lnSpc>
                          <a:spcPts val="1700"/>
                        </a:lnSpc>
                      </a:pPr>
                      <a:r>
                        <a:rPr lang="ja-JP" altLang="ja-JP" sz="1050" b="0" dirty="0" smtClean="0">
                          <a:solidFill>
                            <a:schemeClr val="tx1"/>
                          </a:solidFill>
                          <a:effectLst/>
                          <a:ea typeface="ＭＳ Ｐ明朝"/>
                          <a:cs typeface="ＭＳ Ｐゴシック"/>
                        </a:rPr>
                        <a:t>＜①プロジェクトの全体像を伝える図版１点（代表的な写真や概念図など）を示して下さい＞</a:t>
                      </a:r>
                      <a:endParaRPr lang="en-US" altLang="ja-JP" sz="1050" b="0" dirty="0" smtClean="0">
                        <a:solidFill>
                          <a:schemeClr val="tx1"/>
                        </a:solidFill>
                        <a:effectLst/>
                        <a:ea typeface="ＭＳ Ｐ明朝"/>
                        <a:cs typeface="ＭＳ Ｐゴシック"/>
                      </a:endParaRPr>
                    </a:p>
                    <a:p>
                      <a:pPr>
                        <a:lnSpc>
                          <a:spcPts val="1700"/>
                        </a:lnSpc>
                      </a:pPr>
                      <a:r>
                        <a:rPr lang="ja-JP" altLang="en-US" sz="1050" b="0" dirty="0" smtClean="0">
                          <a:solidFill>
                            <a:srgbClr val="000000"/>
                          </a:solidFill>
                          <a:effectLst/>
                          <a:ea typeface="ＭＳ Ｐ明朝"/>
                          <a:cs typeface="ＭＳ Ｐゴシック"/>
                        </a:rPr>
                        <a:t>　　</a:t>
                      </a:r>
                      <a:r>
                        <a:rPr lang="ja-JP" altLang="ja-JP" sz="1050" b="0" dirty="0" smtClean="0">
                          <a:solidFill>
                            <a:srgbClr val="000000"/>
                          </a:solidFill>
                          <a:effectLst/>
                          <a:ea typeface="ＭＳ Ｐ明朝"/>
                          <a:cs typeface="ＭＳ Ｐゴシック"/>
                        </a:rPr>
                        <a:t>（選奨受賞時には紹介用のサムネイル写真とします）</a:t>
                      </a:r>
                      <a:endParaRPr lang="en-US" altLang="ja-JP" sz="1050" b="0" dirty="0" smtClean="0">
                        <a:solidFill>
                          <a:srgbClr val="000000"/>
                        </a:solidFill>
                        <a:effectLst/>
                        <a:ea typeface="ＭＳ Ｐ明朝"/>
                        <a:cs typeface="ＭＳ Ｐゴシック"/>
                      </a:endParaRPr>
                    </a:p>
                    <a:p>
                      <a:pPr>
                        <a:lnSpc>
                          <a:spcPts val="1700"/>
                        </a:lnSpc>
                      </a:pPr>
                      <a:r>
                        <a:rPr lang="ja-JP" altLang="ja-JP" sz="1050" b="0" kern="100" dirty="0" smtClean="0">
                          <a:solidFill>
                            <a:schemeClr val="tx1"/>
                          </a:solidFill>
                          <a:effectLst/>
                          <a:ea typeface="ＭＳ Ｐ明朝"/>
                          <a:cs typeface="Times New Roman"/>
                        </a:rPr>
                        <a:t>＜②プロジェクトの特徴を示す写真（外観・内観を問わず）などを示して下さい＞</a:t>
                      </a:r>
                      <a:endParaRPr lang="en-US" altLang="ja-JP" sz="1050" b="0" kern="100" dirty="0" smtClean="0">
                        <a:solidFill>
                          <a:schemeClr val="tx1"/>
                        </a:solidFill>
                        <a:effectLst/>
                        <a:ea typeface="ＭＳ Ｐ明朝"/>
                        <a:cs typeface="Times New Roman"/>
                      </a:endParaRPr>
                    </a:p>
                    <a:p>
                      <a:pPr>
                        <a:lnSpc>
                          <a:spcPts val="1700"/>
                        </a:lnSpc>
                      </a:pPr>
                      <a:r>
                        <a:rPr lang="ja-JP" altLang="ja-JP" sz="1050" b="0" kern="100" dirty="0" smtClean="0">
                          <a:solidFill>
                            <a:schemeClr val="tx1"/>
                          </a:solidFill>
                          <a:effectLst/>
                          <a:ea typeface="ＭＳ Ｐ明朝"/>
                          <a:cs typeface="Times New Roman"/>
                        </a:rPr>
                        <a:t>＜③プロジェクトの規模、用途を、図表等も利用して判り易く記述してください＞</a:t>
                      </a:r>
                      <a:endParaRPr kumimoji="1" lang="en-US" altLang="ja-JP" sz="1050" b="0" kern="1200" dirty="0" smtClean="0">
                        <a:solidFill>
                          <a:schemeClr val="tx1"/>
                        </a:solidFill>
                        <a:latin typeface="ＭＳ Ｐ明朝" pitchFamily="18" charset="-128"/>
                        <a:ea typeface="ＭＳ Ｐ明朝" pitchFamily="18" charset="-128"/>
                        <a:cs typeface="+mn-cs"/>
                      </a:endParaRPr>
                    </a:p>
                    <a:p>
                      <a:r>
                        <a:rPr kumimoji="1" lang="ja-JP" altLang="en-US" sz="1050" b="0" kern="1200" dirty="0" smtClean="0">
                          <a:solidFill>
                            <a:schemeClr val="tx1"/>
                          </a:solidFill>
                          <a:latin typeface="ＭＳ Ｐ明朝" pitchFamily="18" charset="-128"/>
                          <a:ea typeface="ＭＳ Ｐ明朝" pitchFamily="18" charset="-128"/>
                          <a:cs typeface="+mn-cs"/>
                        </a:rPr>
                        <a:t>・・・・・・・・・・・・・・・・・・・・・・・・・・・・・・・・・・・・・・・・・・・・・・・・・・・・・・・・・・・・・・・・・・・・・・・・・・・・・・・・・・・・・・・・・・</a:t>
                      </a:r>
                      <a:endParaRPr kumimoji="1" lang="ja-JP" altLang="ja-JP" sz="1050" b="0" kern="1200" dirty="0" smtClean="0">
                        <a:solidFill>
                          <a:schemeClr val="tx1"/>
                        </a:solidFill>
                        <a:latin typeface="ＭＳ Ｐ明朝" pitchFamily="18" charset="-128"/>
                        <a:ea typeface="ＭＳ Ｐ明朝"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a:p>
                      <a:endParaRPr kumimoji="1" lang="ja-JP" altLang="en-US" sz="1050" b="0" dirty="0">
                        <a:solidFill>
                          <a:schemeClr val="tx1"/>
                        </a:solidFill>
                        <a:latin typeface="ＭＳ Ｐ明朝" pitchFamily="18" charset="-128"/>
                        <a:ea typeface="ＭＳ Ｐ明朝" pitchFamily="18"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bl>
          </a:graphicData>
        </a:graphic>
      </p:graphicFrame>
      <p:sp>
        <p:nvSpPr>
          <p:cNvPr id="11" name="テキスト ボックス 10"/>
          <p:cNvSpPr txBox="1"/>
          <p:nvPr/>
        </p:nvSpPr>
        <p:spPr>
          <a:xfrm>
            <a:off x="908720" y="344488"/>
            <a:ext cx="4968552" cy="253916"/>
          </a:xfrm>
          <a:prstGeom prst="rect">
            <a:avLst/>
          </a:prstGeom>
          <a:noFill/>
        </p:spPr>
        <p:txBody>
          <a:bodyPr wrap="square" rtlCol="0">
            <a:spAutoFit/>
          </a:bodyPr>
          <a:lstStyle/>
          <a:p>
            <a:pPr algn="ctr"/>
            <a:r>
              <a:rPr lang="ja-JP" altLang="en-US" sz="1050" b="1" dirty="0" smtClean="0">
                <a:latin typeface="ＭＳ Ｐ明朝" pitchFamily="18" charset="-128"/>
                <a:ea typeface="ＭＳ Ｐ明朝" pitchFamily="18" charset="-128"/>
              </a:rPr>
              <a:t>（プロジェクト名称（</a:t>
            </a:r>
            <a:r>
              <a:rPr lang="ja-JP" altLang="ja-JP" sz="1050" dirty="0" smtClean="0">
                <a:latin typeface="ＭＳ Ｐ明朝" pitchFamily="18" charset="-128"/>
                <a:ea typeface="ＭＳ Ｐ明朝" pitchFamily="18" charset="-128"/>
              </a:rPr>
              <a:t>「○○プロジェクト」または「○○ＣＭ業務」とし「○○工事」は不可</a:t>
            </a:r>
            <a:r>
              <a:rPr lang="ja-JP" altLang="en-US" sz="1050" b="1" dirty="0" smtClean="0">
                <a:latin typeface="ＭＳ Ｐ明朝" pitchFamily="18" charset="-128"/>
                <a:ea typeface="ＭＳ Ｐ明朝" pitchFamily="18" charset="-128"/>
              </a:rPr>
              <a:t>））</a:t>
            </a:r>
            <a:endParaRPr lang="ja-JP" altLang="en-US" sz="1050" b="1" dirty="0">
              <a:latin typeface="ＭＳ Ｐ明朝" pitchFamily="18" charset="-128"/>
              <a:ea typeface="ＭＳ Ｐ明朝" pitchFamily="18" charset="-128"/>
            </a:endParaRPr>
          </a:p>
        </p:txBody>
      </p:sp>
    </p:spTree>
    <p:extLst>
      <p:ext uri="{BB962C8B-B14F-4D97-AF65-F5344CB8AC3E}">
        <p14:creationId xmlns:p14="http://schemas.microsoft.com/office/powerpoint/2010/main" val="29656186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24508" y="571542"/>
            <a:ext cx="6320961"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indent="133350" fontAlgn="base">
              <a:spcBef>
                <a:spcPct val="0"/>
              </a:spcBef>
              <a:spcAft>
                <a:spcPct val="0"/>
              </a:spcAft>
            </a:pPr>
            <a:r>
              <a:rPr kumimoji="1" lang="ja-JP" sz="105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書式</a:t>
            </a:r>
            <a:r>
              <a:rPr kumimoji="1" lang="ja-JP" altLang="en-US" sz="105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５　</a:t>
            </a:r>
            <a:r>
              <a:rPr lang="ja-JP" altLang="ja-JP" sz="1050" dirty="0" smtClean="0">
                <a:latin typeface="ＭＳ Ｐ明朝" pitchFamily="18" charset="-128"/>
                <a:ea typeface="ＭＳ Ｐ明朝" pitchFamily="18" charset="-128"/>
              </a:rPr>
              <a:t>【下記のテーマ１からテーマ</a:t>
            </a:r>
            <a:r>
              <a:rPr lang="en-US" altLang="ja-JP" sz="1050" dirty="0" smtClean="0">
                <a:latin typeface="ＭＳ Ｐ明朝" pitchFamily="18" charset="-128"/>
                <a:ea typeface="ＭＳ Ｐ明朝" pitchFamily="18" charset="-128"/>
              </a:rPr>
              <a:t>4</a:t>
            </a:r>
            <a:r>
              <a:rPr lang="ja-JP" altLang="ja-JP" sz="1050" dirty="0" smtClean="0">
                <a:latin typeface="ＭＳ Ｐ明朝" pitchFamily="18" charset="-128"/>
                <a:ea typeface="ＭＳ Ｐ明朝" pitchFamily="18" charset="-128"/>
              </a:rPr>
              <a:t>について記述してください】</a:t>
            </a:r>
            <a:r>
              <a:rPr lang="ja-JP" altLang="en-US" sz="1050" dirty="0" smtClean="0">
                <a:latin typeface="ＭＳ Ｐ明朝" pitchFamily="18" charset="-128"/>
                <a:ea typeface="ＭＳ Ｐ明朝" pitchFamily="18" charset="-128"/>
              </a:rPr>
              <a:t>　　　　　　　　　　　　　　　　　　</a:t>
            </a:r>
            <a:r>
              <a:rPr lang="ja-JP" altLang="ja-JP" sz="1050" dirty="0" smtClean="0">
                <a:latin typeface="ＭＳ Ｐ明朝" pitchFamily="18" charset="-128"/>
                <a:ea typeface="ＭＳ Ｐ明朝" pitchFamily="18" charset="-128"/>
              </a:rPr>
              <a:t>６ページを限度</a:t>
            </a:r>
            <a:endParaRPr kumimoji="1" lang="ja-JP" sz="1050" i="0" u="none" strike="noStrike" cap="none" normalizeH="0" baseline="0" dirty="0" smtClean="0">
              <a:ln>
                <a:noFill/>
              </a:ln>
              <a:effectLst/>
              <a:latin typeface="ＭＳ Ｐ明朝" pitchFamily="18" charset="-128"/>
              <a:ea typeface="ＭＳ Ｐ明朝" pitchFamily="18" charset="-128"/>
              <a:cs typeface="ＭＳ Ｐゴシック"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1926859526"/>
              </p:ext>
            </p:extLst>
          </p:nvPr>
        </p:nvGraphicFramePr>
        <p:xfrm>
          <a:off x="332656" y="854482"/>
          <a:ext cx="6192688" cy="8136904"/>
        </p:xfrm>
        <a:graphic>
          <a:graphicData uri="http://schemas.openxmlformats.org/drawingml/2006/table">
            <a:tbl>
              <a:tblPr firstRow="1" bandRow="1">
                <a:tableStyleId>{5C22544A-7EE6-4342-B048-85BDC9FD1C3A}</a:tableStyleId>
              </a:tblPr>
              <a:tblGrid>
                <a:gridCol w="6192688"/>
              </a:tblGrid>
              <a:tr h="8136904">
                <a:tc>
                  <a:txBody>
                    <a:bodyPr/>
                    <a:lstStyle/>
                    <a:p>
                      <a:pPr algn="just">
                        <a:lnSpc>
                          <a:spcPts val="1430"/>
                        </a:lnSpc>
                        <a:spcAft>
                          <a:spcPts val="0"/>
                        </a:spcAft>
                      </a:pPr>
                      <a:r>
                        <a:rPr lang="ja-JP" altLang="ja-JP" sz="1050" b="0" kern="100" dirty="0" smtClean="0">
                          <a:solidFill>
                            <a:schemeClr val="tx1"/>
                          </a:solidFill>
                          <a:effectLst/>
                          <a:latin typeface="ＭＳ Ｐ明朝" pitchFamily="18" charset="-128"/>
                          <a:ea typeface="ＭＳ Ｐ明朝" pitchFamily="18" charset="-128"/>
                          <a:cs typeface="Times New Roman"/>
                        </a:rPr>
                        <a:t>下記のテーマ１からテーマ４について記述してください。</a:t>
                      </a:r>
                      <a:r>
                        <a:rPr lang="ja-JP" altLang="ja-JP" sz="1050" b="0" u="sng" kern="100" dirty="0" smtClean="0">
                          <a:solidFill>
                            <a:schemeClr val="tx1"/>
                          </a:solidFill>
                          <a:effectLst/>
                          <a:latin typeface="ＭＳ Ｐ明朝" pitchFamily="18" charset="-128"/>
                          <a:ea typeface="ＭＳ Ｐ明朝" pitchFamily="18" charset="-128"/>
                          <a:cs typeface="Times New Roman"/>
                        </a:rPr>
                        <a:t>最大</a:t>
                      </a:r>
                      <a:r>
                        <a:rPr lang="ja-JP" altLang="ja-JP" sz="1050" b="0" kern="100" dirty="0" smtClean="0">
                          <a:solidFill>
                            <a:schemeClr val="tx1"/>
                          </a:solidFill>
                          <a:effectLst/>
                          <a:latin typeface="ＭＳ Ｐ明朝" pitchFamily="18" charset="-128"/>
                          <a:ea typeface="ＭＳ Ｐ明朝" pitchFamily="18" charset="-128"/>
                          <a:cs typeface="Times New Roman"/>
                        </a:rPr>
                        <a:t>６ページを限度とします。</a:t>
                      </a:r>
                    </a:p>
                    <a:p>
                      <a:pPr marL="533400" indent="-533400" algn="just">
                        <a:lnSpc>
                          <a:spcPts val="1430"/>
                        </a:lnSpc>
                        <a:spcAft>
                          <a:spcPts val="0"/>
                        </a:spcAft>
                      </a:pPr>
                      <a:r>
                        <a:rPr lang="ja-JP" altLang="ja-JP" sz="1050" b="0" kern="100" dirty="0" smtClean="0">
                          <a:solidFill>
                            <a:schemeClr val="tx1"/>
                          </a:solidFill>
                          <a:effectLst/>
                          <a:latin typeface="ＭＳ Ｐ明朝" pitchFamily="18" charset="-128"/>
                          <a:ea typeface="ＭＳ Ｐ明朝" pitchFamily="18" charset="-128"/>
                          <a:cs typeface="Times New Roman"/>
                        </a:rPr>
                        <a:t>＜　　＞は審査の視点における補足説明ですが、各テーマの記述や図版の構成は、応募プロジェクト</a:t>
                      </a:r>
                    </a:p>
                    <a:p>
                      <a:pPr marL="533400" indent="-533400" algn="just">
                        <a:lnSpc>
                          <a:spcPts val="1430"/>
                        </a:lnSpc>
                        <a:spcAft>
                          <a:spcPts val="0"/>
                        </a:spcAft>
                      </a:pPr>
                      <a:r>
                        <a:rPr lang="ja-JP" altLang="ja-JP" sz="1050" b="0" kern="100" dirty="0" smtClean="0">
                          <a:solidFill>
                            <a:schemeClr val="tx1"/>
                          </a:solidFill>
                          <a:effectLst/>
                          <a:latin typeface="ＭＳ Ｐ明朝" pitchFamily="18" charset="-128"/>
                          <a:ea typeface="ＭＳ Ｐ明朝" pitchFamily="18" charset="-128"/>
                          <a:cs typeface="Times New Roman"/>
                        </a:rPr>
                        <a:t>やＣＭ業務の規模・内容に応じて適宜工夫してください。</a:t>
                      </a:r>
                    </a:p>
                    <a:p>
                      <a:pPr marL="535305" indent="-535305" algn="just">
                        <a:lnSpc>
                          <a:spcPts val="1430"/>
                        </a:lnSpc>
                        <a:spcAft>
                          <a:spcPts val="0"/>
                        </a:spcAft>
                      </a:pPr>
                      <a:r>
                        <a:rPr lang="en-US" altLang="ja-JP" sz="1050" b="0" kern="100" dirty="0" smtClean="0">
                          <a:solidFill>
                            <a:schemeClr val="tx1"/>
                          </a:solidFill>
                          <a:effectLst/>
                          <a:latin typeface="ＭＳ Ｐ明朝" pitchFamily="18" charset="-128"/>
                          <a:ea typeface="ＭＳ Ｐ明朝" pitchFamily="18" charset="-128"/>
                          <a:cs typeface="Times New Roman"/>
                        </a:rPr>
                        <a:t> </a:t>
                      </a:r>
                      <a:endParaRPr lang="ja-JP" altLang="ja-JP" sz="1050" b="0" kern="100" dirty="0" smtClean="0">
                        <a:solidFill>
                          <a:schemeClr val="tx1"/>
                        </a:solidFill>
                        <a:effectLst/>
                        <a:latin typeface="ＭＳ Ｐ明朝" pitchFamily="18" charset="-128"/>
                        <a:ea typeface="ＭＳ Ｐ明朝" pitchFamily="18" charset="-128"/>
                        <a:cs typeface="Times New Roman"/>
                      </a:endParaRPr>
                    </a:p>
                    <a:p>
                      <a:pPr algn="just">
                        <a:lnSpc>
                          <a:spcPts val="1430"/>
                        </a:lnSpc>
                        <a:spcAft>
                          <a:spcPts val="0"/>
                        </a:spcAft>
                      </a:pPr>
                      <a:r>
                        <a:rPr lang="ja-JP" altLang="ja-JP" sz="1050" b="0" kern="100" dirty="0" smtClean="0">
                          <a:solidFill>
                            <a:schemeClr val="tx1"/>
                          </a:solidFill>
                          <a:effectLst/>
                          <a:latin typeface="ＭＳ Ｐ明朝" pitchFamily="18" charset="-128"/>
                          <a:ea typeface="ＭＳ Ｐ明朝" pitchFamily="18" charset="-128"/>
                          <a:cs typeface="Times New Roman"/>
                        </a:rPr>
                        <a:t>■テーマ１【ＣＭＲへ求められたこと】</a:t>
                      </a:r>
                    </a:p>
                    <a:p>
                      <a:pPr algn="just">
                        <a:lnSpc>
                          <a:spcPts val="1430"/>
                        </a:lnSpc>
                        <a:spcAft>
                          <a:spcPts val="0"/>
                        </a:spcAft>
                      </a:pPr>
                      <a:r>
                        <a:rPr lang="ja-JP" altLang="ja-JP" sz="1050" b="0" kern="100" dirty="0" smtClean="0">
                          <a:solidFill>
                            <a:schemeClr val="tx1"/>
                          </a:solidFill>
                          <a:effectLst/>
                          <a:latin typeface="ＭＳ Ｐ明朝" pitchFamily="18" charset="-128"/>
                          <a:ea typeface="ＭＳ Ｐ明朝" pitchFamily="18" charset="-128"/>
                          <a:cs typeface="Times New Roman"/>
                        </a:rPr>
                        <a:t>①＜発注者はどのような理由でＣＭ方式を採用したか＞</a:t>
                      </a:r>
                    </a:p>
                    <a:p>
                      <a:pPr algn="just">
                        <a:lnSpc>
                          <a:spcPts val="1430"/>
                        </a:lnSpc>
                        <a:spcAft>
                          <a:spcPts val="0"/>
                        </a:spcAft>
                      </a:pPr>
                      <a:r>
                        <a:rPr lang="ja-JP" altLang="ja-JP" sz="1050" b="0" kern="100" dirty="0" smtClean="0">
                          <a:solidFill>
                            <a:schemeClr val="tx1"/>
                          </a:solidFill>
                          <a:effectLst/>
                          <a:latin typeface="ＭＳ Ｐ明朝" pitchFamily="18" charset="-128"/>
                          <a:ea typeface="ＭＳ Ｐ明朝" pitchFamily="18" charset="-128"/>
                          <a:cs typeface="Times New Roman"/>
                        </a:rPr>
                        <a:t>②＜ＣＭＲは専門家として発注者に対してどのような提案や説明を行ったか＞</a:t>
                      </a:r>
                    </a:p>
                    <a:p>
                      <a:pPr algn="just">
                        <a:lnSpc>
                          <a:spcPts val="1430"/>
                        </a:lnSpc>
                        <a:spcAft>
                          <a:spcPts val="0"/>
                        </a:spcAft>
                      </a:pPr>
                      <a:r>
                        <a:rPr lang="ja-JP" altLang="ja-JP" sz="1050" b="0" kern="100" dirty="0" smtClean="0">
                          <a:solidFill>
                            <a:schemeClr val="tx1"/>
                          </a:solidFill>
                          <a:effectLst/>
                          <a:latin typeface="ＭＳ Ｐ明朝" pitchFamily="18" charset="-128"/>
                          <a:ea typeface="ＭＳ Ｐ明朝" pitchFamily="18" charset="-128"/>
                          <a:cs typeface="Times New Roman"/>
                        </a:rPr>
                        <a:t>　</a:t>
                      </a:r>
                      <a:r>
                        <a:rPr lang="en-US" altLang="ja-JP" sz="1050" b="0" kern="100" dirty="0" smtClean="0">
                          <a:solidFill>
                            <a:schemeClr val="tx1"/>
                          </a:solidFill>
                          <a:effectLst/>
                          <a:latin typeface="ＭＳ Ｐ明朝" pitchFamily="18" charset="-128"/>
                          <a:ea typeface="ＭＳ Ｐ明朝" pitchFamily="18" charset="-128"/>
                          <a:cs typeface="Times New Roman"/>
                        </a:rPr>
                        <a:t> </a:t>
                      </a:r>
                      <a:r>
                        <a:rPr lang="ja-JP" altLang="ja-JP" sz="1050" b="0" kern="100" dirty="0" smtClean="0">
                          <a:solidFill>
                            <a:schemeClr val="tx1"/>
                          </a:solidFill>
                          <a:effectLst/>
                          <a:latin typeface="ＭＳ Ｐ明朝" pitchFamily="18" charset="-128"/>
                          <a:ea typeface="ＭＳ Ｐ明朝" pitchFamily="18" charset="-128"/>
                          <a:cs typeface="Times New Roman"/>
                        </a:rPr>
                        <a:t>・対象プロジェクトにおけるＣＭ方式のメリットなど。</a:t>
                      </a:r>
                    </a:p>
                    <a:p>
                      <a:pPr algn="just">
                        <a:lnSpc>
                          <a:spcPts val="1430"/>
                        </a:lnSpc>
                        <a:spcAft>
                          <a:spcPts val="0"/>
                        </a:spcAft>
                      </a:pPr>
                      <a:r>
                        <a:rPr lang="ja-JP" altLang="ja-JP" sz="1050" b="0" kern="100" dirty="0" smtClean="0">
                          <a:solidFill>
                            <a:schemeClr val="tx1"/>
                          </a:solidFill>
                          <a:effectLst/>
                          <a:latin typeface="ＭＳ Ｐ明朝" pitchFamily="18" charset="-128"/>
                          <a:ea typeface="ＭＳ Ｐ明朝" pitchFamily="18" charset="-128"/>
                          <a:cs typeface="Times New Roman"/>
                        </a:rPr>
                        <a:t>　</a:t>
                      </a:r>
                      <a:r>
                        <a:rPr lang="en-US" altLang="ja-JP" sz="1050" b="0" kern="100" dirty="0" smtClean="0">
                          <a:solidFill>
                            <a:schemeClr val="tx1"/>
                          </a:solidFill>
                          <a:effectLst/>
                          <a:latin typeface="ＭＳ Ｐ明朝" pitchFamily="18" charset="-128"/>
                          <a:ea typeface="ＭＳ Ｐ明朝" pitchFamily="18" charset="-128"/>
                          <a:cs typeface="Times New Roman"/>
                        </a:rPr>
                        <a:t> </a:t>
                      </a:r>
                      <a:r>
                        <a:rPr lang="ja-JP" altLang="ja-JP" sz="1050" b="0" kern="100" dirty="0" smtClean="0">
                          <a:solidFill>
                            <a:schemeClr val="tx1"/>
                          </a:solidFill>
                          <a:effectLst/>
                          <a:latin typeface="ＭＳ Ｐ明朝" pitchFamily="18" charset="-128"/>
                          <a:ea typeface="ＭＳ Ｐ明朝" pitchFamily="18" charset="-128"/>
                          <a:cs typeface="Times New Roman"/>
                        </a:rPr>
                        <a:t>・プロジェクト推進体制に対するＣＭＲの関わり方、役割など。</a:t>
                      </a:r>
                    </a:p>
                    <a:p>
                      <a:pPr algn="just">
                        <a:lnSpc>
                          <a:spcPts val="1430"/>
                        </a:lnSpc>
                        <a:spcAft>
                          <a:spcPts val="0"/>
                        </a:spcAft>
                      </a:pPr>
                      <a:r>
                        <a:rPr lang="en-US" altLang="ja-JP" sz="1050" b="0" kern="100" dirty="0" smtClean="0">
                          <a:solidFill>
                            <a:schemeClr val="tx1"/>
                          </a:solidFill>
                          <a:effectLst/>
                          <a:latin typeface="ＭＳ Ｐ明朝" pitchFamily="18" charset="-128"/>
                          <a:ea typeface="ＭＳ Ｐ明朝" pitchFamily="18" charset="-128"/>
                          <a:cs typeface="Times New Roman"/>
                        </a:rPr>
                        <a:t> </a:t>
                      </a:r>
                      <a:endParaRPr lang="ja-JP" altLang="ja-JP" sz="1050" b="0" kern="100" dirty="0" smtClean="0">
                        <a:solidFill>
                          <a:schemeClr val="tx1"/>
                        </a:solidFill>
                        <a:effectLst/>
                        <a:latin typeface="ＭＳ Ｐ明朝" pitchFamily="18" charset="-128"/>
                        <a:ea typeface="ＭＳ Ｐ明朝" pitchFamily="18" charset="-128"/>
                        <a:cs typeface="Times New Roman"/>
                      </a:endParaRPr>
                    </a:p>
                    <a:p>
                      <a:pPr algn="just">
                        <a:lnSpc>
                          <a:spcPts val="1430"/>
                        </a:lnSpc>
                        <a:spcAft>
                          <a:spcPts val="0"/>
                        </a:spcAft>
                      </a:pPr>
                      <a:r>
                        <a:rPr lang="ja-JP" altLang="ja-JP" sz="1050" b="0" kern="100" dirty="0" smtClean="0">
                          <a:solidFill>
                            <a:schemeClr val="tx1"/>
                          </a:solidFill>
                          <a:effectLst/>
                          <a:latin typeface="ＭＳ Ｐ明朝" pitchFamily="18" charset="-128"/>
                          <a:ea typeface="ＭＳ Ｐ明朝" pitchFamily="18" charset="-128"/>
                          <a:cs typeface="Times New Roman"/>
                        </a:rPr>
                        <a:t>■テーマ２【ＣＭＲが目指したこと】</a:t>
                      </a:r>
                    </a:p>
                    <a:p>
                      <a:pPr algn="just">
                        <a:lnSpc>
                          <a:spcPts val="1430"/>
                        </a:lnSpc>
                        <a:spcAft>
                          <a:spcPts val="0"/>
                        </a:spcAft>
                      </a:pPr>
                      <a:r>
                        <a:rPr lang="ja-JP" altLang="ja-JP" sz="1050" b="0" kern="100" dirty="0" smtClean="0">
                          <a:solidFill>
                            <a:schemeClr val="tx1"/>
                          </a:solidFill>
                          <a:effectLst/>
                          <a:latin typeface="ＭＳ Ｐ明朝" pitchFamily="18" charset="-128"/>
                          <a:ea typeface="ＭＳ Ｐ明朝" pitchFamily="18" charset="-128"/>
                          <a:cs typeface="Times New Roman"/>
                        </a:rPr>
                        <a:t>①＜ＣＭＲはプロジェクトの目標をどのように設定したか＞</a:t>
                      </a:r>
                    </a:p>
                    <a:p>
                      <a:pPr marL="266700" indent="-266700" algn="just">
                        <a:lnSpc>
                          <a:spcPts val="1430"/>
                        </a:lnSpc>
                        <a:spcAft>
                          <a:spcPts val="0"/>
                        </a:spcAft>
                      </a:pPr>
                      <a:r>
                        <a:rPr lang="ja-JP" altLang="ja-JP" sz="1050" b="0" kern="100" dirty="0" smtClean="0">
                          <a:solidFill>
                            <a:schemeClr val="tx1"/>
                          </a:solidFill>
                          <a:effectLst/>
                          <a:latin typeface="ＭＳ Ｐ明朝" pitchFamily="18" charset="-128"/>
                          <a:ea typeface="ＭＳ Ｐ明朝" pitchFamily="18" charset="-128"/>
                          <a:cs typeface="Times New Roman"/>
                        </a:rPr>
                        <a:t>　</a:t>
                      </a:r>
                      <a:r>
                        <a:rPr lang="en-US" altLang="ja-JP" sz="1050" b="0" kern="100" dirty="0" smtClean="0">
                          <a:solidFill>
                            <a:schemeClr val="tx1"/>
                          </a:solidFill>
                          <a:effectLst/>
                          <a:latin typeface="ＭＳ Ｐ明朝" pitchFamily="18" charset="-128"/>
                          <a:ea typeface="ＭＳ Ｐ明朝" pitchFamily="18" charset="-128"/>
                          <a:cs typeface="Times New Roman"/>
                        </a:rPr>
                        <a:t> </a:t>
                      </a:r>
                      <a:r>
                        <a:rPr lang="ja-JP" altLang="ja-JP" sz="1050" b="0" kern="100" dirty="0" smtClean="0">
                          <a:solidFill>
                            <a:schemeClr val="tx1"/>
                          </a:solidFill>
                          <a:effectLst/>
                          <a:latin typeface="ＭＳ Ｐ明朝" pitchFamily="18" charset="-128"/>
                          <a:ea typeface="ＭＳ Ｐ明朝" pitchFamily="18" charset="-128"/>
                          <a:cs typeface="Times New Roman"/>
                        </a:rPr>
                        <a:t>・ＣＭＲは委託者の要求をどのように抽出し、優先度を整理したか。</a:t>
                      </a:r>
                    </a:p>
                    <a:p>
                      <a:pPr marL="266700" indent="-133350" algn="just">
                        <a:lnSpc>
                          <a:spcPts val="1430"/>
                        </a:lnSpc>
                        <a:spcAft>
                          <a:spcPts val="0"/>
                        </a:spcAft>
                      </a:pPr>
                      <a:r>
                        <a:rPr lang="ja-JP" altLang="ja-JP" sz="1050" b="0" kern="100" dirty="0" smtClean="0">
                          <a:solidFill>
                            <a:schemeClr val="tx1"/>
                          </a:solidFill>
                          <a:effectLst/>
                          <a:latin typeface="ＭＳ Ｐ明朝" pitchFamily="18" charset="-128"/>
                          <a:ea typeface="ＭＳ Ｐ明朝" pitchFamily="18" charset="-128"/>
                          <a:cs typeface="Times New Roman"/>
                        </a:rPr>
                        <a:t>・ＣＭＲはプロジェクト目標の設定において、発注者に対して（専門家として）どのような助言や情報提供を行ったか。</a:t>
                      </a:r>
                    </a:p>
                    <a:p>
                      <a:pPr marL="266700" indent="-133350" algn="just">
                        <a:lnSpc>
                          <a:spcPts val="1430"/>
                        </a:lnSpc>
                        <a:spcAft>
                          <a:spcPts val="0"/>
                        </a:spcAft>
                      </a:pPr>
                      <a:r>
                        <a:rPr lang="ja-JP" altLang="ja-JP" sz="1050" b="0" kern="100" dirty="0" smtClean="0">
                          <a:solidFill>
                            <a:schemeClr val="tx1"/>
                          </a:solidFill>
                          <a:effectLst/>
                          <a:latin typeface="ＭＳ Ｐ明朝" pitchFamily="18" charset="-128"/>
                          <a:ea typeface="ＭＳ Ｐ明朝" pitchFamily="18" charset="-128"/>
                          <a:cs typeface="Times New Roman"/>
                        </a:rPr>
                        <a:t>・プロジェクト目標の達成がもたらす効果や価値などをどのように設定したか。</a:t>
                      </a:r>
                    </a:p>
                    <a:p>
                      <a:pPr algn="just">
                        <a:lnSpc>
                          <a:spcPts val="1430"/>
                        </a:lnSpc>
                        <a:spcAft>
                          <a:spcPts val="0"/>
                        </a:spcAft>
                      </a:pPr>
                      <a:r>
                        <a:rPr lang="ja-JP" altLang="ja-JP" sz="1050" b="0" kern="100" dirty="0" smtClean="0">
                          <a:solidFill>
                            <a:schemeClr val="tx1"/>
                          </a:solidFill>
                          <a:effectLst/>
                          <a:latin typeface="ＭＳ Ｐ明朝" pitchFamily="18" charset="-128"/>
                          <a:ea typeface="ＭＳ Ｐ明朝" pitchFamily="18" charset="-128"/>
                          <a:cs typeface="Times New Roman"/>
                        </a:rPr>
                        <a:t>②＜ＣＭＲは自己の業務目標と業務スコープをどのように設定したか＞</a:t>
                      </a:r>
                    </a:p>
                    <a:p>
                      <a:pPr marL="266700" indent="-266700" algn="just">
                        <a:lnSpc>
                          <a:spcPts val="1430"/>
                        </a:lnSpc>
                        <a:spcAft>
                          <a:spcPts val="0"/>
                        </a:spcAft>
                      </a:pPr>
                      <a:r>
                        <a:rPr lang="ja-JP" altLang="ja-JP" sz="1050" b="0" kern="100" dirty="0" smtClean="0">
                          <a:solidFill>
                            <a:schemeClr val="tx1"/>
                          </a:solidFill>
                          <a:effectLst/>
                          <a:latin typeface="ＭＳ Ｐ明朝" pitchFamily="18" charset="-128"/>
                          <a:ea typeface="ＭＳ Ｐ明朝" pitchFamily="18" charset="-128"/>
                          <a:cs typeface="Times New Roman"/>
                        </a:rPr>
                        <a:t>　</a:t>
                      </a:r>
                      <a:r>
                        <a:rPr lang="en-US" altLang="ja-JP" sz="1050" b="0" kern="100" dirty="0" smtClean="0">
                          <a:solidFill>
                            <a:schemeClr val="tx1"/>
                          </a:solidFill>
                          <a:effectLst/>
                          <a:latin typeface="ＭＳ Ｐ明朝" pitchFamily="18" charset="-128"/>
                          <a:ea typeface="ＭＳ Ｐ明朝" pitchFamily="18" charset="-128"/>
                          <a:cs typeface="Times New Roman"/>
                        </a:rPr>
                        <a:t> </a:t>
                      </a:r>
                      <a:r>
                        <a:rPr lang="ja-JP" altLang="ja-JP" sz="1050" b="0" kern="100" dirty="0" smtClean="0">
                          <a:solidFill>
                            <a:schemeClr val="tx1"/>
                          </a:solidFill>
                          <a:effectLst/>
                          <a:latin typeface="ＭＳ Ｐ明朝" pitchFamily="18" charset="-128"/>
                          <a:ea typeface="ＭＳ Ｐ明朝" pitchFamily="18" charset="-128"/>
                          <a:cs typeface="Times New Roman"/>
                        </a:rPr>
                        <a:t>・①で設定したプロジェクト目標の達成に向けて、ＣＭＲは自己の業務に対してどのような目標を掲げたか。</a:t>
                      </a:r>
                    </a:p>
                    <a:p>
                      <a:pPr marL="266700" indent="-133350" algn="just">
                        <a:lnSpc>
                          <a:spcPts val="1430"/>
                        </a:lnSpc>
                        <a:spcAft>
                          <a:spcPts val="0"/>
                        </a:spcAft>
                      </a:pPr>
                      <a:r>
                        <a:rPr lang="ja-JP" altLang="ja-JP" sz="1050" b="0" kern="100" dirty="0" smtClean="0">
                          <a:solidFill>
                            <a:schemeClr val="tx1"/>
                          </a:solidFill>
                          <a:effectLst/>
                          <a:latin typeface="ＭＳ Ｐ明朝" pitchFamily="18" charset="-128"/>
                          <a:ea typeface="ＭＳ Ｐ明朝" pitchFamily="18" charset="-128"/>
                          <a:cs typeface="Times New Roman"/>
                        </a:rPr>
                        <a:t>・プロジェクト推進体制（組織）におけるＣＭＲの関わり方、役割、責任などをどのように設定したか。</a:t>
                      </a:r>
                    </a:p>
                    <a:p>
                      <a:pPr marL="266700" indent="-266700" algn="just">
                        <a:lnSpc>
                          <a:spcPts val="1430"/>
                        </a:lnSpc>
                        <a:spcAft>
                          <a:spcPts val="0"/>
                        </a:spcAft>
                      </a:pPr>
                      <a:r>
                        <a:rPr lang="ja-JP" altLang="ja-JP" sz="1050" b="0" kern="100" dirty="0" smtClean="0">
                          <a:solidFill>
                            <a:schemeClr val="tx1"/>
                          </a:solidFill>
                          <a:effectLst/>
                          <a:latin typeface="ＭＳ Ｐ明朝" pitchFamily="18" charset="-128"/>
                          <a:ea typeface="ＭＳ Ｐ明朝" pitchFamily="18" charset="-128"/>
                          <a:cs typeface="Times New Roman"/>
                        </a:rPr>
                        <a:t>　</a:t>
                      </a:r>
                    </a:p>
                    <a:p>
                      <a:pPr algn="just">
                        <a:lnSpc>
                          <a:spcPts val="1430"/>
                        </a:lnSpc>
                        <a:spcAft>
                          <a:spcPts val="0"/>
                        </a:spcAft>
                      </a:pPr>
                      <a:r>
                        <a:rPr lang="ja-JP" altLang="ja-JP" sz="1050" b="0" kern="100" dirty="0" smtClean="0">
                          <a:solidFill>
                            <a:schemeClr val="tx1"/>
                          </a:solidFill>
                          <a:effectLst/>
                          <a:latin typeface="ＭＳ Ｐ明朝" pitchFamily="18" charset="-128"/>
                          <a:ea typeface="ＭＳ Ｐ明朝" pitchFamily="18" charset="-128"/>
                          <a:cs typeface="Times New Roman"/>
                        </a:rPr>
                        <a:t>■テーマ３【ＣＭＲがとった手法】</a:t>
                      </a:r>
                    </a:p>
                    <a:p>
                      <a:pPr algn="just">
                        <a:lnSpc>
                          <a:spcPts val="1430"/>
                        </a:lnSpc>
                        <a:spcAft>
                          <a:spcPts val="0"/>
                        </a:spcAft>
                      </a:pPr>
                      <a:r>
                        <a:rPr lang="ja-JP" altLang="ja-JP" sz="1050" b="0" kern="100" dirty="0" smtClean="0">
                          <a:solidFill>
                            <a:schemeClr val="tx1"/>
                          </a:solidFill>
                          <a:effectLst/>
                          <a:latin typeface="ＭＳ Ｐ明朝" pitchFamily="18" charset="-128"/>
                          <a:ea typeface="ＭＳ Ｐ明朝" pitchFamily="18" charset="-128"/>
                          <a:cs typeface="Times New Roman"/>
                        </a:rPr>
                        <a:t>①＜ＣＭＲはプロジェクトが抱える課題をどのように抽出・整理したか＞</a:t>
                      </a:r>
                    </a:p>
                    <a:p>
                      <a:pPr marL="266700" indent="-266700" algn="just">
                        <a:lnSpc>
                          <a:spcPts val="1430"/>
                        </a:lnSpc>
                        <a:spcAft>
                          <a:spcPts val="0"/>
                        </a:spcAft>
                      </a:pPr>
                      <a:r>
                        <a:rPr lang="ja-JP" altLang="ja-JP" sz="1050" b="0" kern="100" dirty="0" smtClean="0">
                          <a:solidFill>
                            <a:schemeClr val="tx1"/>
                          </a:solidFill>
                          <a:effectLst/>
                          <a:latin typeface="ＭＳ Ｐ明朝" pitchFamily="18" charset="-128"/>
                          <a:ea typeface="ＭＳ Ｐ明朝" pitchFamily="18" charset="-128"/>
                          <a:cs typeface="Times New Roman"/>
                        </a:rPr>
                        <a:t>　</a:t>
                      </a:r>
                      <a:r>
                        <a:rPr lang="en-US" altLang="ja-JP" sz="1050" b="0" kern="100" dirty="0" smtClean="0">
                          <a:solidFill>
                            <a:schemeClr val="tx1"/>
                          </a:solidFill>
                          <a:effectLst/>
                          <a:latin typeface="ＭＳ Ｐ明朝" pitchFamily="18" charset="-128"/>
                          <a:ea typeface="ＭＳ Ｐ明朝" pitchFamily="18" charset="-128"/>
                          <a:cs typeface="Times New Roman"/>
                        </a:rPr>
                        <a:t> </a:t>
                      </a:r>
                      <a:r>
                        <a:rPr lang="ja-JP" altLang="ja-JP" sz="1050" b="0" kern="100" dirty="0" smtClean="0">
                          <a:solidFill>
                            <a:schemeClr val="tx1"/>
                          </a:solidFill>
                          <a:effectLst/>
                          <a:latin typeface="ＭＳ Ｐ明朝" pitchFamily="18" charset="-128"/>
                          <a:ea typeface="ＭＳ Ｐ明朝" pitchFamily="18" charset="-128"/>
                          <a:cs typeface="Times New Roman"/>
                        </a:rPr>
                        <a:t>・プロジェクト目標及びＣＭＲの業務目標の達成に向けて、解決しなければならない課題はどのように抽出されたか。</a:t>
                      </a:r>
                    </a:p>
                    <a:p>
                      <a:pPr marL="266700" indent="-266700" algn="just">
                        <a:lnSpc>
                          <a:spcPts val="1430"/>
                        </a:lnSpc>
                        <a:spcAft>
                          <a:spcPts val="0"/>
                        </a:spcAft>
                      </a:pPr>
                      <a:r>
                        <a:rPr lang="ja-JP" altLang="ja-JP" sz="1050" b="0" kern="100" dirty="0" smtClean="0">
                          <a:solidFill>
                            <a:schemeClr val="tx1"/>
                          </a:solidFill>
                          <a:effectLst/>
                          <a:latin typeface="ＭＳ Ｐ明朝" pitchFamily="18" charset="-128"/>
                          <a:ea typeface="ＭＳ Ｐ明朝" pitchFamily="18" charset="-128"/>
                          <a:cs typeface="Times New Roman"/>
                        </a:rPr>
                        <a:t>　</a:t>
                      </a:r>
                      <a:r>
                        <a:rPr lang="en-US" altLang="ja-JP" sz="1050" b="0" kern="100" dirty="0" smtClean="0">
                          <a:solidFill>
                            <a:schemeClr val="tx1"/>
                          </a:solidFill>
                          <a:effectLst/>
                          <a:latin typeface="ＭＳ Ｐ明朝" pitchFamily="18" charset="-128"/>
                          <a:ea typeface="ＭＳ Ｐ明朝" pitchFamily="18" charset="-128"/>
                          <a:cs typeface="Times New Roman"/>
                        </a:rPr>
                        <a:t> </a:t>
                      </a:r>
                      <a:r>
                        <a:rPr lang="ja-JP" altLang="ja-JP" sz="1050" b="0" kern="100" dirty="0" smtClean="0">
                          <a:solidFill>
                            <a:schemeClr val="tx1"/>
                          </a:solidFill>
                          <a:effectLst/>
                          <a:latin typeface="ＭＳ Ｐ明朝" pitchFamily="18" charset="-128"/>
                          <a:ea typeface="ＭＳ Ｐ明朝" pitchFamily="18" charset="-128"/>
                          <a:cs typeface="Times New Roman"/>
                        </a:rPr>
                        <a:t>・課題解決に向けて、その重要度をどのように整理したか。</a:t>
                      </a:r>
                    </a:p>
                    <a:p>
                      <a:pPr algn="just">
                        <a:lnSpc>
                          <a:spcPts val="1430"/>
                        </a:lnSpc>
                        <a:spcAft>
                          <a:spcPts val="0"/>
                        </a:spcAft>
                      </a:pPr>
                      <a:r>
                        <a:rPr lang="ja-JP" altLang="ja-JP" sz="1050" b="0" kern="100" dirty="0" smtClean="0">
                          <a:solidFill>
                            <a:schemeClr val="tx1"/>
                          </a:solidFill>
                          <a:effectLst/>
                          <a:latin typeface="ＭＳ Ｐ明朝" pitchFamily="18" charset="-128"/>
                          <a:ea typeface="ＭＳ Ｐ明朝" pitchFamily="18" charset="-128"/>
                          <a:cs typeface="Times New Roman"/>
                        </a:rPr>
                        <a:t>②＜ＣＭＲは上記の課題解決にあたってどのような方法を提案したか、あるいは自ら実行したか＞</a:t>
                      </a:r>
                    </a:p>
                    <a:p>
                      <a:pPr algn="just">
                        <a:lnSpc>
                          <a:spcPts val="1430"/>
                        </a:lnSpc>
                        <a:spcAft>
                          <a:spcPts val="0"/>
                        </a:spcAft>
                      </a:pPr>
                      <a:r>
                        <a:rPr lang="ja-JP" altLang="ja-JP" sz="1050" b="0" kern="100" dirty="0" smtClean="0">
                          <a:solidFill>
                            <a:schemeClr val="tx1"/>
                          </a:solidFill>
                          <a:effectLst/>
                          <a:latin typeface="ＭＳ Ｐ明朝" pitchFamily="18" charset="-128"/>
                          <a:ea typeface="ＭＳ Ｐ明朝" pitchFamily="18" charset="-128"/>
                          <a:cs typeface="Times New Roman"/>
                        </a:rPr>
                        <a:t>　</a:t>
                      </a:r>
                      <a:r>
                        <a:rPr lang="en-US" altLang="ja-JP" sz="1050" b="0" kern="100" dirty="0" smtClean="0">
                          <a:solidFill>
                            <a:schemeClr val="tx1"/>
                          </a:solidFill>
                          <a:effectLst/>
                          <a:latin typeface="ＭＳ Ｐ明朝" pitchFamily="18" charset="-128"/>
                          <a:ea typeface="ＭＳ Ｐ明朝" pitchFamily="18" charset="-128"/>
                          <a:cs typeface="Times New Roman"/>
                        </a:rPr>
                        <a:t> </a:t>
                      </a:r>
                      <a:r>
                        <a:rPr lang="ja-JP" altLang="ja-JP" sz="1050" b="0" kern="100" dirty="0" smtClean="0">
                          <a:solidFill>
                            <a:schemeClr val="tx1"/>
                          </a:solidFill>
                          <a:effectLst/>
                          <a:latin typeface="ＭＳ Ｐ明朝" pitchFamily="18" charset="-128"/>
                          <a:ea typeface="ＭＳ Ｐ明朝" pitchFamily="18" charset="-128"/>
                          <a:cs typeface="Times New Roman"/>
                        </a:rPr>
                        <a:t>・課題解決のプロセス、スケジュールをどのように整理し、進捗を管理したか。</a:t>
                      </a:r>
                    </a:p>
                    <a:p>
                      <a:pPr algn="just">
                        <a:lnSpc>
                          <a:spcPts val="1430"/>
                        </a:lnSpc>
                        <a:spcAft>
                          <a:spcPts val="0"/>
                        </a:spcAft>
                      </a:pPr>
                      <a:r>
                        <a:rPr lang="ja-JP" altLang="ja-JP" sz="1050" b="0" kern="100" dirty="0" smtClean="0">
                          <a:solidFill>
                            <a:schemeClr val="tx1"/>
                          </a:solidFill>
                          <a:effectLst/>
                          <a:latin typeface="ＭＳ Ｐ明朝" pitchFamily="18" charset="-128"/>
                          <a:ea typeface="ＭＳ Ｐ明朝" pitchFamily="18" charset="-128"/>
                          <a:cs typeface="Times New Roman"/>
                        </a:rPr>
                        <a:t>　</a:t>
                      </a:r>
                      <a:r>
                        <a:rPr lang="en-US" altLang="ja-JP" sz="1050" b="0" kern="100" dirty="0" smtClean="0">
                          <a:solidFill>
                            <a:schemeClr val="tx1"/>
                          </a:solidFill>
                          <a:effectLst/>
                          <a:latin typeface="ＭＳ Ｐ明朝" pitchFamily="18" charset="-128"/>
                          <a:ea typeface="ＭＳ Ｐ明朝" pitchFamily="18" charset="-128"/>
                          <a:cs typeface="Times New Roman"/>
                        </a:rPr>
                        <a:t> </a:t>
                      </a:r>
                      <a:r>
                        <a:rPr lang="ja-JP" altLang="ja-JP" sz="1050" b="0" kern="100" dirty="0" smtClean="0">
                          <a:solidFill>
                            <a:schemeClr val="tx1"/>
                          </a:solidFill>
                          <a:effectLst/>
                          <a:latin typeface="ＭＳ Ｐ明朝" pitchFamily="18" charset="-128"/>
                          <a:ea typeface="ＭＳ Ｐ明朝" pitchFamily="18" charset="-128"/>
                          <a:cs typeface="Times New Roman"/>
                        </a:rPr>
                        <a:t>・設計者、施工者などの建設関係者との「造る技術の工夫」による誘導。</a:t>
                      </a:r>
                    </a:p>
                    <a:p>
                      <a:pPr marL="266700" indent="-266700" algn="just">
                        <a:lnSpc>
                          <a:spcPts val="1430"/>
                        </a:lnSpc>
                        <a:spcAft>
                          <a:spcPts val="0"/>
                        </a:spcAft>
                      </a:pPr>
                      <a:r>
                        <a:rPr lang="ja-JP" altLang="ja-JP" sz="1050" b="0" kern="100" dirty="0" smtClean="0">
                          <a:solidFill>
                            <a:schemeClr val="tx1"/>
                          </a:solidFill>
                          <a:effectLst/>
                          <a:latin typeface="ＭＳ Ｐ明朝" pitchFamily="18" charset="-128"/>
                          <a:ea typeface="ＭＳ Ｐ明朝" pitchFamily="18" charset="-128"/>
                          <a:cs typeface="Times New Roman"/>
                        </a:rPr>
                        <a:t>　</a:t>
                      </a:r>
                      <a:r>
                        <a:rPr lang="en-US" altLang="ja-JP" sz="1050" b="0" kern="100" dirty="0" smtClean="0">
                          <a:solidFill>
                            <a:schemeClr val="tx1"/>
                          </a:solidFill>
                          <a:effectLst/>
                          <a:latin typeface="ＭＳ Ｐ明朝" pitchFamily="18" charset="-128"/>
                          <a:ea typeface="ＭＳ Ｐ明朝" pitchFamily="18" charset="-128"/>
                          <a:cs typeface="Times New Roman"/>
                        </a:rPr>
                        <a:t> </a:t>
                      </a:r>
                      <a:r>
                        <a:rPr lang="ja-JP" altLang="ja-JP" sz="1050" b="0" kern="100" dirty="0" smtClean="0">
                          <a:solidFill>
                            <a:schemeClr val="tx1"/>
                          </a:solidFill>
                          <a:effectLst/>
                          <a:latin typeface="ＭＳ Ｐ明朝" pitchFamily="18" charset="-128"/>
                          <a:ea typeface="ＭＳ Ｐ明朝" pitchFamily="18" charset="-128"/>
                          <a:cs typeface="Times New Roman"/>
                        </a:rPr>
                        <a:t>・発注者、管理者、運営者、居住者などのユーザー側関係者との「使い方の工夫」による誘導。</a:t>
                      </a:r>
                    </a:p>
                    <a:p>
                      <a:pPr marL="266700" indent="-266700" algn="just">
                        <a:lnSpc>
                          <a:spcPts val="1430"/>
                        </a:lnSpc>
                        <a:spcAft>
                          <a:spcPts val="0"/>
                        </a:spcAft>
                      </a:pPr>
                      <a:r>
                        <a:rPr lang="ja-JP" altLang="ja-JP" sz="1050" b="0" kern="100" dirty="0" smtClean="0">
                          <a:solidFill>
                            <a:schemeClr val="tx1"/>
                          </a:solidFill>
                          <a:effectLst/>
                          <a:latin typeface="ＭＳ Ｐ明朝" pitchFamily="18" charset="-128"/>
                          <a:ea typeface="ＭＳ Ｐ明朝" pitchFamily="18" charset="-128"/>
                          <a:cs typeface="Times New Roman"/>
                        </a:rPr>
                        <a:t>　</a:t>
                      </a:r>
                      <a:r>
                        <a:rPr lang="en-US" altLang="ja-JP" sz="1050" b="0" kern="100" dirty="0" smtClean="0">
                          <a:solidFill>
                            <a:schemeClr val="tx1"/>
                          </a:solidFill>
                          <a:effectLst/>
                          <a:latin typeface="ＭＳ Ｐ明朝" pitchFamily="18" charset="-128"/>
                          <a:ea typeface="ＭＳ Ｐ明朝" pitchFamily="18" charset="-128"/>
                          <a:cs typeface="Times New Roman"/>
                        </a:rPr>
                        <a:t> </a:t>
                      </a:r>
                      <a:r>
                        <a:rPr lang="ja-JP" altLang="ja-JP" sz="1050" b="0" kern="100" dirty="0" smtClean="0">
                          <a:solidFill>
                            <a:schemeClr val="tx1"/>
                          </a:solidFill>
                          <a:effectLst/>
                          <a:latin typeface="ＭＳ Ｐ明朝" pitchFamily="18" charset="-128"/>
                          <a:ea typeface="ＭＳ Ｐ明朝" pitchFamily="18" charset="-128"/>
                          <a:cs typeface="Times New Roman"/>
                        </a:rPr>
                        <a:t>・外部からの専門家（コンサルタント）の支援による解決など。</a:t>
                      </a:r>
                    </a:p>
                    <a:p>
                      <a:pPr marL="266700" indent="-266700" algn="just">
                        <a:lnSpc>
                          <a:spcPts val="1430"/>
                        </a:lnSpc>
                        <a:spcAft>
                          <a:spcPts val="0"/>
                        </a:spcAft>
                      </a:pPr>
                      <a:r>
                        <a:rPr lang="en-US" altLang="ja-JP" sz="1050" b="0" kern="100" dirty="0" smtClean="0">
                          <a:solidFill>
                            <a:schemeClr val="tx1"/>
                          </a:solidFill>
                          <a:effectLst/>
                          <a:latin typeface="ＭＳ Ｐ明朝" pitchFamily="18" charset="-128"/>
                          <a:ea typeface="ＭＳ Ｐ明朝" pitchFamily="18" charset="-128"/>
                          <a:cs typeface="Times New Roman"/>
                        </a:rPr>
                        <a:t> </a:t>
                      </a:r>
                      <a:endParaRPr lang="ja-JP" altLang="ja-JP" sz="1050" b="0" kern="100" dirty="0" smtClean="0">
                        <a:solidFill>
                          <a:schemeClr val="tx1"/>
                        </a:solidFill>
                        <a:effectLst/>
                        <a:latin typeface="ＭＳ Ｐ明朝" pitchFamily="18" charset="-128"/>
                        <a:ea typeface="ＭＳ Ｐ明朝" pitchFamily="18" charset="-128"/>
                        <a:cs typeface="Times New Roman"/>
                      </a:endParaRPr>
                    </a:p>
                    <a:p>
                      <a:pPr algn="just">
                        <a:lnSpc>
                          <a:spcPts val="1430"/>
                        </a:lnSpc>
                        <a:spcAft>
                          <a:spcPts val="0"/>
                        </a:spcAft>
                      </a:pPr>
                      <a:r>
                        <a:rPr lang="ja-JP" altLang="ja-JP" sz="1050" b="0" kern="100" dirty="0" smtClean="0">
                          <a:solidFill>
                            <a:schemeClr val="tx1"/>
                          </a:solidFill>
                          <a:effectLst/>
                          <a:latin typeface="ＭＳ Ｐ明朝" pitchFamily="18" charset="-128"/>
                          <a:ea typeface="ＭＳ Ｐ明朝" pitchFamily="18" charset="-128"/>
                          <a:cs typeface="Times New Roman"/>
                        </a:rPr>
                        <a:t>■テーマ４【ＣＭＲが受けた評価】</a:t>
                      </a:r>
                    </a:p>
                    <a:p>
                      <a:pPr algn="just">
                        <a:lnSpc>
                          <a:spcPts val="1430"/>
                        </a:lnSpc>
                        <a:spcAft>
                          <a:spcPts val="0"/>
                        </a:spcAft>
                      </a:pPr>
                      <a:r>
                        <a:rPr lang="ja-JP" altLang="ja-JP" sz="1050" b="0" kern="100" dirty="0" smtClean="0">
                          <a:solidFill>
                            <a:schemeClr val="tx1"/>
                          </a:solidFill>
                          <a:effectLst/>
                          <a:latin typeface="ＭＳ Ｐ明朝" pitchFamily="18" charset="-128"/>
                          <a:ea typeface="ＭＳ Ｐ明朝" pitchFamily="18" charset="-128"/>
                          <a:cs typeface="Times New Roman"/>
                        </a:rPr>
                        <a:t>①＜ＣＭ業務の完了にあたり、プロジェクト目標の達成度はどうであったか＞</a:t>
                      </a:r>
                    </a:p>
                    <a:p>
                      <a:pPr algn="just">
                        <a:lnSpc>
                          <a:spcPts val="1430"/>
                        </a:lnSpc>
                        <a:spcAft>
                          <a:spcPts val="0"/>
                        </a:spcAft>
                      </a:pPr>
                      <a:r>
                        <a:rPr lang="ja-JP" altLang="ja-JP" sz="1050" b="0" kern="100" dirty="0" smtClean="0">
                          <a:solidFill>
                            <a:schemeClr val="tx1"/>
                          </a:solidFill>
                          <a:effectLst/>
                          <a:latin typeface="ＭＳ Ｐ明朝" pitchFamily="18" charset="-128"/>
                          <a:ea typeface="ＭＳ Ｐ明朝" pitchFamily="18" charset="-128"/>
                          <a:cs typeface="Times New Roman"/>
                        </a:rPr>
                        <a:t>　</a:t>
                      </a:r>
                      <a:r>
                        <a:rPr lang="en-US" altLang="ja-JP" sz="1050" b="0" kern="100" dirty="0" smtClean="0">
                          <a:solidFill>
                            <a:schemeClr val="tx1"/>
                          </a:solidFill>
                          <a:effectLst/>
                          <a:latin typeface="ＭＳ Ｐ明朝" pitchFamily="18" charset="-128"/>
                          <a:ea typeface="ＭＳ Ｐ明朝" pitchFamily="18" charset="-128"/>
                          <a:cs typeface="Times New Roman"/>
                        </a:rPr>
                        <a:t> </a:t>
                      </a:r>
                      <a:r>
                        <a:rPr lang="ja-JP" altLang="ja-JP" sz="1050" b="0" kern="100" dirty="0" smtClean="0">
                          <a:solidFill>
                            <a:schemeClr val="tx1"/>
                          </a:solidFill>
                          <a:effectLst/>
                          <a:latin typeface="ＭＳ Ｐ明朝" pitchFamily="18" charset="-128"/>
                          <a:ea typeface="ＭＳ Ｐ明朝" pitchFamily="18" charset="-128"/>
                          <a:cs typeface="Times New Roman"/>
                        </a:rPr>
                        <a:t>・目標が達成に至らなかったものについては、同様他事例に向けての提言など。</a:t>
                      </a:r>
                    </a:p>
                    <a:p>
                      <a:pPr algn="just">
                        <a:lnSpc>
                          <a:spcPts val="1430"/>
                        </a:lnSpc>
                        <a:spcAft>
                          <a:spcPts val="0"/>
                        </a:spcAft>
                      </a:pPr>
                      <a:r>
                        <a:rPr lang="ja-JP" altLang="ja-JP" sz="1050" b="0" kern="100" dirty="0" smtClean="0">
                          <a:solidFill>
                            <a:schemeClr val="tx1"/>
                          </a:solidFill>
                          <a:effectLst/>
                          <a:latin typeface="ＭＳ Ｐ明朝" pitchFamily="18" charset="-128"/>
                          <a:ea typeface="ＭＳ Ｐ明朝" pitchFamily="18" charset="-128"/>
                          <a:cs typeface="Times New Roman"/>
                        </a:rPr>
                        <a:t>②＜ＣＭ業務の完了にあたり、ＣＭＲの業務目標の達成度はどうであったか＞</a:t>
                      </a:r>
                    </a:p>
                    <a:p>
                      <a:pPr indent="133350" algn="just">
                        <a:lnSpc>
                          <a:spcPts val="1430"/>
                        </a:lnSpc>
                        <a:spcAft>
                          <a:spcPts val="0"/>
                        </a:spcAft>
                      </a:pPr>
                      <a:r>
                        <a:rPr lang="ja-JP" altLang="ja-JP" sz="1050" b="0" kern="100" dirty="0" smtClean="0">
                          <a:solidFill>
                            <a:schemeClr val="tx1"/>
                          </a:solidFill>
                          <a:effectLst/>
                          <a:latin typeface="ＭＳ Ｐ明朝" pitchFamily="18" charset="-128"/>
                          <a:ea typeface="ＭＳ Ｐ明朝" pitchFamily="18" charset="-128"/>
                          <a:cs typeface="Times New Roman"/>
                        </a:rPr>
                        <a:t>・目標が達成に至らなかったものについては、同様他事例に向けての提言など。</a:t>
                      </a:r>
                    </a:p>
                    <a:p>
                      <a:pPr algn="just">
                        <a:lnSpc>
                          <a:spcPts val="1430"/>
                        </a:lnSpc>
                        <a:spcAft>
                          <a:spcPts val="0"/>
                        </a:spcAft>
                      </a:pPr>
                      <a:r>
                        <a:rPr lang="ja-JP" altLang="ja-JP" sz="1050" b="0" kern="100" dirty="0" smtClean="0">
                          <a:solidFill>
                            <a:schemeClr val="tx1"/>
                          </a:solidFill>
                          <a:effectLst/>
                          <a:latin typeface="ＭＳ Ｐ明朝" pitchFamily="18" charset="-128"/>
                          <a:ea typeface="ＭＳ Ｐ明朝" pitchFamily="18" charset="-128"/>
                          <a:cs typeface="Times New Roman"/>
                        </a:rPr>
                        <a:t>③＜発注者はＣＭ方式及び起用したＣＭＲの業務に対してどのような評価をしたか＞</a:t>
                      </a:r>
                    </a:p>
                    <a:p>
                      <a:pPr algn="just">
                        <a:lnSpc>
                          <a:spcPts val="1430"/>
                        </a:lnSpc>
                        <a:spcAft>
                          <a:spcPts val="0"/>
                        </a:spcAft>
                      </a:pPr>
                      <a:r>
                        <a:rPr lang="ja-JP" altLang="ja-JP" sz="1050" b="0" kern="100" dirty="0" smtClean="0">
                          <a:solidFill>
                            <a:schemeClr val="tx1"/>
                          </a:solidFill>
                          <a:effectLst/>
                          <a:latin typeface="ＭＳ Ｐ明朝" pitchFamily="18" charset="-128"/>
                          <a:ea typeface="ＭＳ Ｐ明朝" pitchFamily="18" charset="-128"/>
                          <a:cs typeface="Times New Roman"/>
                        </a:rPr>
                        <a:t>　</a:t>
                      </a:r>
                      <a:r>
                        <a:rPr lang="en-US" altLang="ja-JP" sz="1050" b="0" kern="100" dirty="0" smtClean="0">
                          <a:solidFill>
                            <a:schemeClr val="tx1"/>
                          </a:solidFill>
                          <a:effectLst/>
                          <a:latin typeface="ＭＳ Ｐ明朝" pitchFamily="18" charset="-128"/>
                          <a:ea typeface="ＭＳ Ｐ明朝" pitchFamily="18" charset="-128"/>
                          <a:cs typeface="Times New Roman"/>
                        </a:rPr>
                        <a:t> </a:t>
                      </a:r>
                      <a:r>
                        <a:rPr lang="ja-JP" altLang="ja-JP" sz="1050" b="0" kern="100" dirty="0" smtClean="0">
                          <a:solidFill>
                            <a:schemeClr val="tx1"/>
                          </a:solidFill>
                          <a:effectLst/>
                          <a:latin typeface="ＭＳ Ｐ明朝" pitchFamily="18" charset="-128"/>
                          <a:ea typeface="ＭＳ Ｐ明朝" pitchFamily="18" charset="-128"/>
                          <a:cs typeface="Times New Roman"/>
                        </a:rPr>
                        <a:t>・プロジェクト完了後（施設稼働後、入居開始後）のエンドユーザーからの評価など。</a:t>
                      </a:r>
                    </a:p>
                    <a:p>
                      <a:pPr>
                        <a:lnSpc>
                          <a:spcPts val="1430"/>
                        </a:lnSpc>
                      </a:pPr>
                      <a:r>
                        <a:rPr lang="ja-JP" altLang="ja-JP" sz="1050" b="0" kern="100" dirty="0" smtClean="0">
                          <a:solidFill>
                            <a:schemeClr val="tx1"/>
                          </a:solidFill>
                          <a:effectLst/>
                          <a:latin typeface="ＭＳ Ｐ明朝" pitchFamily="18" charset="-128"/>
                          <a:ea typeface="ＭＳ Ｐ明朝" pitchFamily="18" charset="-128"/>
                          <a:cs typeface="Times New Roman"/>
                        </a:rPr>
                        <a:t>④＜ＣＭＲが本選奨応募にあたり、最もアピールしたいこと＞</a:t>
                      </a:r>
                      <a:endParaRPr kumimoji="1" lang="ja-JP" altLang="ja-JP" sz="1050" b="0" kern="1200" dirty="0" smtClean="0">
                        <a:solidFill>
                          <a:schemeClr val="tx1"/>
                        </a:solidFill>
                        <a:latin typeface="ＭＳ Ｐ明朝" pitchFamily="18" charset="-128"/>
                        <a:ea typeface="ＭＳ Ｐ明朝" pitchFamily="18" charset="-128"/>
                        <a:cs typeface="+mn-cs"/>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bl>
          </a:graphicData>
        </a:graphic>
      </p:graphicFrame>
      <p:sp>
        <p:nvSpPr>
          <p:cNvPr id="5" name="テキスト ボックス 4"/>
          <p:cNvSpPr txBox="1"/>
          <p:nvPr/>
        </p:nvSpPr>
        <p:spPr>
          <a:xfrm>
            <a:off x="908720" y="344488"/>
            <a:ext cx="4968552" cy="253916"/>
          </a:xfrm>
          <a:prstGeom prst="rect">
            <a:avLst/>
          </a:prstGeom>
          <a:noFill/>
        </p:spPr>
        <p:txBody>
          <a:bodyPr wrap="square" rtlCol="0">
            <a:spAutoFit/>
          </a:bodyPr>
          <a:lstStyle/>
          <a:p>
            <a:pPr algn="ctr"/>
            <a:r>
              <a:rPr lang="ja-JP" altLang="en-US" sz="1050" b="1" dirty="0" smtClean="0">
                <a:latin typeface="ＭＳ Ｐ明朝" pitchFamily="18" charset="-128"/>
                <a:ea typeface="ＭＳ Ｐ明朝" pitchFamily="18" charset="-128"/>
              </a:rPr>
              <a:t>（プロジェクト名称（</a:t>
            </a:r>
            <a:r>
              <a:rPr lang="ja-JP" altLang="ja-JP" sz="1050" dirty="0" smtClean="0">
                <a:latin typeface="ＭＳ Ｐ明朝" pitchFamily="18" charset="-128"/>
                <a:ea typeface="ＭＳ Ｐ明朝" pitchFamily="18" charset="-128"/>
              </a:rPr>
              <a:t>「○○プロジェクト」または「○○ＣＭ業務」とし「○○工事」は不可</a:t>
            </a:r>
            <a:r>
              <a:rPr lang="ja-JP" altLang="en-US" sz="1050" b="1" dirty="0" smtClean="0">
                <a:latin typeface="ＭＳ Ｐ明朝" pitchFamily="18" charset="-128"/>
                <a:ea typeface="ＭＳ Ｐ明朝" pitchFamily="18" charset="-128"/>
              </a:rPr>
              <a:t>））</a:t>
            </a:r>
            <a:endParaRPr lang="ja-JP" altLang="en-US" sz="1050" b="1" dirty="0">
              <a:latin typeface="ＭＳ Ｐ明朝" pitchFamily="18" charset="-128"/>
              <a:ea typeface="ＭＳ Ｐ明朝" pitchFamily="18" charset="-128"/>
            </a:endParaRPr>
          </a:p>
        </p:txBody>
      </p:sp>
    </p:spTree>
    <p:extLst>
      <p:ext uri="{BB962C8B-B14F-4D97-AF65-F5344CB8AC3E}">
        <p14:creationId xmlns:p14="http://schemas.microsoft.com/office/powerpoint/2010/main" val="29656186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1833</TotalTime>
  <Words>864</Words>
  <Application>Microsoft Office PowerPoint</Application>
  <PresentationFormat>A4 210 x 297 mm</PresentationFormat>
  <Paragraphs>165</Paragraphs>
  <Slides>4</Slides>
  <Notes>1</Notes>
  <HiddenSlides>0</HiddenSlides>
  <MMClips>0</MMClips>
  <ScaleCrop>false</ScaleCrop>
  <HeadingPairs>
    <vt:vector size="4" baseType="variant">
      <vt:variant>
        <vt:lpstr>テーマ</vt:lpstr>
      </vt:variant>
      <vt:variant>
        <vt:i4>2</vt:i4>
      </vt:variant>
      <vt:variant>
        <vt:lpstr>スライド タイトル</vt:lpstr>
      </vt:variant>
      <vt:variant>
        <vt:i4>4</vt:i4>
      </vt:variant>
    </vt:vector>
  </HeadingPairs>
  <TitlesOfParts>
    <vt:vector size="6" baseType="lpstr">
      <vt:lpstr>Office ​​テーマ</vt:lpstr>
      <vt:lpstr>デザインの設定</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dc:creator>
  <cp:lastModifiedBy>佐々木　理恵</cp:lastModifiedBy>
  <cp:revision>210</cp:revision>
  <cp:lastPrinted>2017-09-19T09:14:41Z</cp:lastPrinted>
  <dcterms:created xsi:type="dcterms:W3CDTF">2013-11-06T08:33:23Z</dcterms:created>
  <dcterms:modified xsi:type="dcterms:W3CDTF">2017-09-22T12:55:28Z</dcterms:modified>
</cp:coreProperties>
</file>