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5"/>
  </p:notesMasterIdLst>
  <p:sldIdLst>
    <p:sldId id="256" r:id="rId2"/>
    <p:sldId id="257" r:id="rId3"/>
    <p:sldId id="258" r:id="rId4"/>
  </p:sldIdLst>
  <p:sldSz cx="9906000" cy="6858000" type="A4"/>
  <p:notesSz cx="9866313" cy="673576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568" autoAdjust="0"/>
    <p:restoredTop sz="94660"/>
  </p:normalViewPr>
  <p:slideViewPr>
    <p:cSldViewPr snapToGrid="0">
      <p:cViewPr varScale="1">
        <p:scale>
          <a:sx n="82" d="100"/>
          <a:sy n="82" d="100"/>
        </p:scale>
        <p:origin x="1666"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4275403" cy="33795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5588627" y="0"/>
            <a:ext cx="4275403" cy="337958"/>
          </a:xfrm>
          <a:prstGeom prst="rect">
            <a:avLst/>
          </a:prstGeom>
        </p:spPr>
        <p:txBody>
          <a:bodyPr vert="horz" lIns="91440" tIns="45720" rIns="91440" bIns="45720" rtlCol="0"/>
          <a:lstStyle>
            <a:lvl1pPr algn="r">
              <a:defRPr sz="1200"/>
            </a:lvl1pPr>
          </a:lstStyle>
          <a:p>
            <a:fld id="{65303403-BE15-4BF6-98B3-970BDB1932D6}" type="datetimeFigureOut">
              <a:rPr kumimoji="1" lang="ja-JP" altLang="en-US" smtClean="0"/>
              <a:t>2023/9/29</a:t>
            </a:fld>
            <a:endParaRPr kumimoji="1" lang="ja-JP" altLang="en-US"/>
          </a:p>
        </p:txBody>
      </p:sp>
      <p:sp>
        <p:nvSpPr>
          <p:cNvPr id="4" name="スライド イメージ プレースホルダー 3"/>
          <p:cNvSpPr>
            <a:spLocks noGrp="1" noRot="1" noChangeAspect="1"/>
          </p:cNvSpPr>
          <p:nvPr>
            <p:ph type="sldImg" idx="2"/>
          </p:nvPr>
        </p:nvSpPr>
        <p:spPr>
          <a:xfrm>
            <a:off x="3290888" y="841375"/>
            <a:ext cx="3284537" cy="22733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986632" y="3241586"/>
            <a:ext cx="7893050" cy="265220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6397807"/>
            <a:ext cx="4275403" cy="33795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5588627" y="6397807"/>
            <a:ext cx="4275403" cy="337957"/>
          </a:xfrm>
          <a:prstGeom prst="rect">
            <a:avLst/>
          </a:prstGeom>
        </p:spPr>
        <p:txBody>
          <a:bodyPr vert="horz" lIns="91440" tIns="45720" rIns="91440" bIns="45720" rtlCol="0" anchor="b"/>
          <a:lstStyle>
            <a:lvl1pPr algn="r">
              <a:defRPr sz="1200"/>
            </a:lvl1pPr>
          </a:lstStyle>
          <a:p>
            <a:fld id="{210325B3-EA59-4810-AA34-1DBF4799116F}" type="slidenum">
              <a:rPr kumimoji="1" lang="ja-JP" altLang="en-US" smtClean="0"/>
              <a:t>‹#›</a:t>
            </a:fld>
            <a:endParaRPr kumimoji="1" lang="ja-JP" altLang="en-US"/>
          </a:p>
        </p:txBody>
      </p:sp>
    </p:spTree>
    <p:extLst>
      <p:ext uri="{BB962C8B-B14F-4D97-AF65-F5344CB8AC3E}">
        <p14:creationId xmlns:p14="http://schemas.microsoft.com/office/powerpoint/2010/main" val="393838425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210325B3-EA59-4810-AA34-1DBF4799116F}" type="slidenum">
              <a:rPr kumimoji="1" lang="ja-JP" altLang="en-US" smtClean="0"/>
              <a:t>1</a:t>
            </a:fld>
            <a:endParaRPr kumimoji="1" lang="ja-JP" altLang="en-US"/>
          </a:p>
        </p:txBody>
      </p:sp>
    </p:spTree>
    <p:extLst>
      <p:ext uri="{BB962C8B-B14F-4D97-AF65-F5344CB8AC3E}">
        <p14:creationId xmlns:p14="http://schemas.microsoft.com/office/powerpoint/2010/main" val="6387983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5E68522-1066-4F2A-AB1B-5820C3E7EE7C}" type="slidenum">
              <a:rPr kumimoji="1" lang="ja-JP" altLang="en-US" smtClean="0"/>
              <a:t>‹#›</a:t>
            </a:fld>
            <a:endParaRPr kumimoji="1" lang="ja-JP" altLang="en-US"/>
          </a:p>
        </p:txBody>
      </p:sp>
    </p:spTree>
    <p:extLst>
      <p:ext uri="{BB962C8B-B14F-4D97-AF65-F5344CB8AC3E}">
        <p14:creationId xmlns:p14="http://schemas.microsoft.com/office/powerpoint/2010/main" val="9286880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5E68522-1066-4F2A-AB1B-5820C3E7EE7C}" type="slidenum">
              <a:rPr kumimoji="1" lang="ja-JP" altLang="en-US" smtClean="0"/>
              <a:t>‹#›</a:t>
            </a:fld>
            <a:endParaRPr kumimoji="1" lang="ja-JP" altLang="en-US"/>
          </a:p>
        </p:txBody>
      </p:sp>
    </p:spTree>
    <p:extLst>
      <p:ext uri="{BB962C8B-B14F-4D97-AF65-F5344CB8AC3E}">
        <p14:creationId xmlns:p14="http://schemas.microsoft.com/office/powerpoint/2010/main" val="28602255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5E68522-1066-4F2A-AB1B-5820C3E7EE7C}" type="slidenum">
              <a:rPr kumimoji="1" lang="ja-JP" altLang="en-US" smtClean="0"/>
              <a:t>‹#›</a:t>
            </a:fld>
            <a:endParaRPr kumimoji="1" lang="ja-JP" altLang="en-US"/>
          </a:p>
        </p:txBody>
      </p:sp>
    </p:spTree>
    <p:extLst>
      <p:ext uri="{BB962C8B-B14F-4D97-AF65-F5344CB8AC3E}">
        <p14:creationId xmlns:p14="http://schemas.microsoft.com/office/powerpoint/2010/main" val="360587596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CE4F049-9AD7-4BF4-9120-92B8033DEE12}"/>
              </a:ext>
            </a:extLst>
          </p:cNvPr>
          <p:cNvSpPr>
            <a:spLocks noGrp="1"/>
          </p:cNvSpPr>
          <p:nvPr>
            <p:ph type="ctrTitle" hasCustomPrompt="1"/>
          </p:nvPr>
        </p:nvSpPr>
        <p:spPr>
          <a:xfrm>
            <a:off x="7886854" y="237822"/>
            <a:ext cx="1722849" cy="307868"/>
          </a:xfrm>
          <a:ln>
            <a:noFill/>
          </a:ln>
        </p:spPr>
        <p:txBody>
          <a:bodyPr anchor="ctr" anchorCtr="1">
            <a:noAutofit/>
          </a:bodyPr>
          <a:lstStyle>
            <a:lvl1pPr algn="ctr">
              <a:defRPr sz="853" b="1">
                <a:latin typeface="+mn-lt"/>
              </a:defRPr>
            </a:lvl1pPr>
          </a:lstStyle>
          <a:p>
            <a:r>
              <a:rPr kumimoji="1" lang="en-US" altLang="ja-JP" dirty="0"/>
              <a:t>【</a:t>
            </a:r>
            <a:r>
              <a:rPr kumimoji="1" lang="ja-JP" altLang="en-US" dirty="0"/>
              <a:t>応募書式２０２３</a:t>
            </a:r>
            <a:r>
              <a:rPr kumimoji="1" lang="en-US" altLang="ja-JP" dirty="0"/>
              <a:t>】</a:t>
            </a:r>
            <a:endParaRPr kumimoji="1" lang="ja-JP" altLang="en-US" dirty="0"/>
          </a:p>
        </p:txBody>
      </p:sp>
      <p:cxnSp>
        <p:nvCxnSpPr>
          <p:cNvPr id="8" name="直線コネクタ 7">
            <a:extLst>
              <a:ext uri="{FF2B5EF4-FFF2-40B4-BE49-F238E27FC236}">
                <a16:creationId xmlns:a16="http://schemas.microsoft.com/office/drawing/2014/main" id="{A77D72DA-1FEF-446E-B62C-DB9A7F7467F2}"/>
              </a:ext>
            </a:extLst>
          </p:cNvPr>
          <p:cNvCxnSpPr>
            <a:cxnSpLocks/>
          </p:cNvCxnSpPr>
          <p:nvPr userDrawn="1"/>
        </p:nvCxnSpPr>
        <p:spPr>
          <a:xfrm>
            <a:off x="296298" y="545690"/>
            <a:ext cx="9338086" cy="0"/>
          </a:xfrm>
          <a:prstGeom prst="line">
            <a:avLst/>
          </a:prstGeom>
          <a:ln w="12700">
            <a:solidFill>
              <a:schemeClr val="bg1">
                <a:lumMod val="50000"/>
              </a:schemeClr>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4474878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5E68522-1066-4F2A-AB1B-5820C3E7EE7C}" type="slidenum">
              <a:rPr kumimoji="1" lang="ja-JP" altLang="en-US" smtClean="0"/>
              <a:t>‹#›</a:t>
            </a:fld>
            <a:endParaRPr kumimoji="1" lang="ja-JP" altLang="en-US"/>
          </a:p>
        </p:txBody>
      </p:sp>
    </p:spTree>
    <p:extLst>
      <p:ext uri="{BB962C8B-B14F-4D97-AF65-F5344CB8AC3E}">
        <p14:creationId xmlns:p14="http://schemas.microsoft.com/office/powerpoint/2010/main" val="37436132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5E68522-1066-4F2A-AB1B-5820C3E7EE7C}" type="slidenum">
              <a:rPr kumimoji="1" lang="ja-JP" altLang="en-US" smtClean="0"/>
              <a:t>‹#›</a:t>
            </a:fld>
            <a:endParaRPr kumimoji="1" lang="ja-JP" altLang="en-US"/>
          </a:p>
        </p:txBody>
      </p:sp>
    </p:spTree>
    <p:extLst>
      <p:ext uri="{BB962C8B-B14F-4D97-AF65-F5344CB8AC3E}">
        <p14:creationId xmlns:p14="http://schemas.microsoft.com/office/powerpoint/2010/main" val="4118679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5E68522-1066-4F2A-AB1B-5820C3E7EE7C}" type="slidenum">
              <a:rPr kumimoji="1" lang="ja-JP" altLang="en-US" smtClean="0"/>
              <a:t>‹#›</a:t>
            </a:fld>
            <a:endParaRPr kumimoji="1" lang="ja-JP" altLang="en-US"/>
          </a:p>
        </p:txBody>
      </p:sp>
    </p:spTree>
    <p:extLst>
      <p:ext uri="{BB962C8B-B14F-4D97-AF65-F5344CB8AC3E}">
        <p14:creationId xmlns:p14="http://schemas.microsoft.com/office/powerpoint/2010/main" val="26336209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A5E68522-1066-4F2A-AB1B-5820C3E7EE7C}" type="slidenum">
              <a:rPr kumimoji="1" lang="ja-JP" altLang="en-US" smtClean="0"/>
              <a:t>‹#›</a:t>
            </a:fld>
            <a:endParaRPr kumimoji="1" lang="ja-JP" altLang="en-US"/>
          </a:p>
        </p:txBody>
      </p:sp>
    </p:spTree>
    <p:extLst>
      <p:ext uri="{BB962C8B-B14F-4D97-AF65-F5344CB8AC3E}">
        <p14:creationId xmlns:p14="http://schemas.microsoft.com/office/powerpoint/2010/main" val="38959100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A5E68522-1066-4F2A-AB1B-5820C3E7EE7C}" type="slidenum">
              <a:rPr kumimoji="1" lang="ja-JP" altLang="en-US" smtClean="0"/>
              <a:t>‹#›</a:t>
            </a:fld>
            <a:endParaRPr kumimoji="1" lang="ja-JP" altLang="en-US"/>
          </a:p>
        </p:txBody>
      </p:sp>
    </p:spTree>
    <p:extLst>
      <p:ext uri="{BB962C8B-B14F-4D97-AF65-F5344CB8AC3E}">
        <p14:creationId xmlns:p14="http://schemas.microsoft.com/office/powerpoint/2010/main" val="12906839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A5E68522-1066-4F2A-AB1B-5820C3E7EE7C}" type="slidenum">
              <a:rPr kumimoji="1" lang="ja-JP" altLang="en-US" smtClean="0"/>
              <a:t>‹#›</a:t>
            </a:fld>
            <a:endParaRPr kumimoji="1" lang="ja-JP" altLang="en-US"/>
          </a:p>
        </p:txBody>
      </p:sp>
    </p:spTree>
    <p:extLst>
      <p:ext uri="{BB962C8B-B14F-4D97-AF65-F5344CB8AC3E}">
        <p14:creationId xmlns:p14="http://schemas.microsoft.com/office/powerpoint/2010/main" val="21040054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5E68522-1066-4F2A-AB1B-5820C3E7EE7C}" type="slidenum">
              <a:rPr kumimoji="1" lang="ja-JP" altLang="en-US" smtClean="0"/>
              <a:t>‹#›</a:t>
            </a:fld>
            <a:endParaRPr kumimoji="1" lang="ja-JP" altLang="en-US"/>
          </a:p>
        </p:txBody>
      </p:sp>
    </p:spTree>
    <p:extLst>
      <p:ext uri="{BB962C8B-B14F-4D97-AF65-F5344CB8AC3E}">
        <p14:creationId xmlns:p14="http://schemas.microsoft.com/office/powerpoint/2010/main" val="35518610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5E68522-1066-4F2A-AB1B-5820C3E7EE7C}" type="slidenum">
              <a:rPr kumimoji="1" lang="ja-JP" altLang="en-US" smtClean="0"/>
              <a:t>‹#›</a:t>
            </a:fld>
            <a:endParaRPr kumimoji="1" lang="ja-JP" altLang="en-US"/>
          </a:p>
        </p:txBody>
      </p:sp>
    </p:spTree>
    <p:extLst>
      <p:ext uri="{BB962C8B-B14F-4D97-AF65-F5344CB8AC3E}">
        <p14:creationId xmlns:p14="http://schemas.microsoft.com/office/powerpoint/2010/main" val="18044313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5E68522-1066-4F2A-AB1B-5820C3E7EE7C}" type="slidenum">
              <a:rPr kumimoji="1" lang="ja-JP" altLang="en-US" smtClean="0"/>
              <a:t>‹#›</a:t>
            </a:fld>
            <a:endParaRPr kumimoji="1" lang="ja-JP" altLang="en-US"/>
          </a:p>
        </p:txBody>
      </p:sp>
    </p:spTree>
    <p:extLst>
      <p:ext uri="{BB962C8B-B14F-4D97-AF65-F5344CB8AC3E}">
        <p14:creationId xmlns:p14="http://schemas.microsoft.com/office/powerpoint/2010/main" val="131225368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表 14">
            <a:extLst>
              <a:ext uri="{FF2B5EF4-FFF2-40B4-BE49-F238E27FC236}">
                <a16:creationId xmlns:a16="http://schemas.microsoft.com/office/drawing/2014/main" id="{90803778-CC56-4AD7-AF9B-8BEBCAD1B45E}"/>
              </a:ext>
            </a:extLst>
          </p:cNvPr>
          <p:cNvGraphicFramePr>
            <a:graphicFrameLocks noGrp="1"/>
          </p:cNvGraphicFramePr>
          <p:nvPr>
            <p:extLst>
              <p:ext uri="{D42A27DB-BD31-4B8C-83A1-F6EECF244321}">
                <p14:modId xmlns:p14="http://schemas.microsoft.com/office/powerpoint/2010/main" val="1116030684"/>
              </p:ext>
            </p:extLst>
          </p:nvPr>
        </p:nvGraphicFramePr>
        <p:xfrm>
          <a:off x="254689" y="3855438"/>
          <a:ext cx="9365434" cy="2740571"/>
        </p:xfrm>
        <a:graphic>
          <a:graphicData uri="http://schemas.openxmlformats.org/drawingml/2006/table">
            <a:tbl>
              <a:tblPr/>
              <a:tblGrid>
                <a:gridCol w="9365434">
                  <a:extLst>
                    <a:ext uri="{9D8B030D-6E8A-4147-A177-3AD203B41FA5}">
                      <a16:colId xmlns:a16="http://schemas.microsoft.com/office/drawing/2014/main" val="20000"/>
                    </a:ext>
                  </a:extLst>
                </a:gridCol>
              </a:tblGrid>
              <a:tr h="274057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ja-JP" sz="900" kern="1200" dirty="0">
                        <a:solidFill>
                          <a:schemeClr val="tx1"/>
                        </a:solidFill>
                        <a:latin typeface="ＭＳ Ｐ明朝" pitchFamily="18" charset="-128"/>
                        <a:ea typeface="ＭＳ Ｐ明朝" pitchFamily="18" charset="-128"/>
                        <a:cs typeface="+mn-cs"/>
                      </a:endParaRPr>
                    </a:p>
                  </a:txBody>
                  <a:tcPr marL="74295" marR="74295" marT="37148" marB="37148">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graphicFrame>
        <p:nvGraphicFramePr>
          <p:cNvPr id="4" name="表 3">
            <a:extLst>
              <a:ext uri="{FF2B5EF4-FFF2-40B4-BE49-F238E27FC236}">
                <a16:creationId xmlns:a16="http://schemas.microsoft.com/office/drawing/2014/main" id="{BCF6C194-469B-4FDC-98AB-0736EA67DE24}"/>
              </a:ext>
            </a:extLst>
          </p:cNvPr>
          <p:cNvGraphicFramePr>
            <a:graphicFrameLocks noGrp="1"/>
          </p:cNvGraphicFramePr>
          <p:nvPr>
            <p:extLst>
              <p:ext uri="{D42A27DB-BD31-4B8C-83A1-F6EECF244321}">
                <p14:modId xmlns:p14="http://schemas.microsoft.com/office/powerpoint/2010/main" val="4152590237"/>
              </p:ext>
            </p:extLst>
          </p:nvPr>
        </p:nvGraphicFramePr>
        <p:xfrm>
          <a:off x="270283" y="1265385"/>
          <a:ext cx="9365434" cy="2348246"/>
        </p:xfrm>
        <a:graphic>
          <a:graphicData uri="http://schemas.openxmlformats.org/drawingml/2006/table">
            <a:tbl>
              <a:tblPr/>
              <a:tblGrid>
                <a:gridCol w="9365434">
                  <a:extLst>
                    <a:ext uri="{9D8B030D-6E8A-4147-A177-3AD203B41FA5}">
                      <a16:colId xmlns:a16="http://schemas.microsoft.com/office/drawing/2014/main" val="20000"/>
                    </a:ext>
                  </a:extLst>
                </a:gridCol>
              </a:tblGrid>
              <a:tr h="234824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ja-JP" sz="900" kern="1200" dirty="0">
                        <a:solidFill>
                          <a:schemeClr val="tx1"/>
                        </a:solidFill>
                        <a:latin typeface="ＭＳ Ｐ明朝" pitchFamily="18" charset="-128"/>
                        <a:ea typeface="ＭＳ Ｐ明朝" pitchFamily="18" charset="-128"/>
                        <a:cs typeface="+mn-cs"/>
                      </a:endParaRPr>
                    </a:p>
                  </a:txBody>
                  <a:tcPr marL="74295" marR="74295" marT="37148" marB="37148">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graphicFrame>
        <p:nvGraphicFramePr>
          <p:cNvPr id="5" name="表 4">
            <a:extLst>
              <a:ext uri="{FF2B5EF4-FFF2-40B4-BE49-F238E27FC236}">
                <a16:creationId xmlns:a16="http://schemas.microsoft.com/office/drawing/2014/main" id="{2E65EBDE-0A92-4B35-8B36-9EAF7C13D28D}"/>
              </a:ext>
            </a:extLst>
          </p:cNvPr>
          <p:cNvGraphicFramePr>
            <a:graphicFrameLocks noGrp="1"/>
          </p:cNvGraphicFramePr>
          <p:nvPr>
            <p:extLst>
              <p:ext uri="{D42A27DB-BD31-4B8C-83A1-F6EECF244321}">
                <p14:modId xmlns:p14="http://schemas.microsoft.com/office/powerpoint/2010/main" val="1692070558"/>
              </p:ext>
            </p:extLst>
          </p:nvPr>
        </p:nvGraphicFramePr>
        <p:xfrm>
          <a:off x="372242" y="2482430"/>
          <a:ext cx="4513809" cy="1028560"/>
        </p:xfrm>
        <a:graphic>
          <a:graphicData uri="http://schemas.openxmlformats.org/drawingml/2006/table">
            <a:tbl>
              <a:tblPr firstRow="1" firstCol="1" bandRow="1" bandCol="1"/>
              <a:tblGrid>
                <a:gridCol w="1353670">
                  <a:extLst>
                    <a:ext uri="{9D8B030D-6E8A-4147-A177-3AD203B41FA5}">
                      <a16:colId xmlns:a16="http://schemas.microsoft.com/office/drawing/2014/main" val="20000"/>
                    </a:ext>
                  </a:extLst>
                </a:gridCol>
                <a:gridCol w="3160139">
                  <a:extLst>
                    <a:ext uri="{9D8B030D-6E8A-4147-A177-3AD203B41FA5}">
                      <a16:colId xmlns:a16="http://schemas.microsoft.com/office/drawing/2014/main" val="20001"/>
                    </a:ext>
                  </a:extLst>
                </a:gridCol>
              </a:tblGrid>
              <a:tr h="257140">
                <a:tc>
                  <a:txBody>
                    <a:bodyPr/>
                    <a:lstStyle/>
                    <a:p>
                      <a:pPr algn="l">
                        <a:spcAft>
                          <a:spcPts val="0"/>
                        </a:spcAft>
                      </a:pPr>
                      <a:r>
                        <a:rPr lang="ja-JP" sz="900" kern="100" dirty="0">
                          <a:effectLst/>
                          <a:latin typeface="Century"/>
                          <a:ea typeface="ＭＳ Ｐ明朝"/>
                          <a:cs typeface="Times New Roman"/>
                        </a:rPr>
                        <a:t>関係者名（担当者名）</a:t>
                      </a:r>
                      <a:endParaRPr lang="ja-JP" sz="900" kern="100" dirty="0">
                        <a:effectLst/>
                        <a:latin typeface="Century"/>
                        <a:ea typeface="ＭＳ 明朝"/>
                        <a:cs typeface="Times New Roman"/>
                      </a:endParaRPr>
                    </a:p>
                  </a:txBody>
                  <a:tcPr marL="55721" marR="55721"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a:spcAft>
                          <a:spcPts val="0"/>
                        </a:spcAft>
                      </a:pPr>
                      <a:r>
                        <a:rPr lang="en-US" sz="900" kern="100" dirty="0">
                          <a:effectLst/>
                          <a:latin typeface="ＭＳ Ｐ明朝"/>
                          <a:ea typeface="ＭＳ 明朝"/>
                          <a:cs typeface="Times New Roman"/>
                        </a:rPr>
                        <a:t> </a:t>
                      </a:r>
                      <a:endParaRPr lang="ja-JP" sz="900" kern="100" dirty="0">
                        <a:effectLst/>
                        <a:latin typeface="Century"/>
                        <a:ea typeface="ＭＳ 明朝"/>
                        <a:cs typeface="Times New Roman"/>
                      </a:endParaRPr>
                    </a:p>
                  </a:txBody>
                  <a:tcPr marL="55721" marR="55721"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257140">
                <a:tc>
                  <a:txBody>
                    <a:bodyPr/>
                    <a:lstStyle/>
                    <a:p>
                      <a:pPr algn="l">
                        <a:spcAft>
                          <a:spcPts val="0"/>
                        </a:spcAft>
                      </a:pPr>
                      <a:r>
                        <a:rPr lang="ja-JP" sz="900" kern="100" dirty="0">
                          <a:effectLst/>
                          <a:latin typeface="Century"/>
                          <a:ea typeface="ＭＳ Ｐ明朝"/>
                          <a:cs typeface="Times New Roman"/>
                        </a:rPr>
                        <a:t>プロジェクトとの関係</a:t>
                      </a:r>
                      <a:endParaRPr lang="ja-JP" sz="900" kern="100" dirty="0">
                        <a:effectLst/>
                        <a:latin typeface="Century"/>
                        <a:ea typeface="ＭＳ 明朝"/>
                        <a:cs typeface="Times New Roman"/>
                      </a:endParaRPr>
                    </a:p>
                  </a:txBody>
                  <a:tcPr marL="55721" marR="55721"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a:spcAft>
                          <a:spcPts val="0"/>
                        </a:spcAft>
                      </a:pPr>
                      <a:endParaRPr lang="ja-JP" sz="900" kern="100" dirty="0">
                        <a:effectLst/>
                        <a:latin typeface="Century"/>
                        <a:ea typeface="ＭＳ 明朝"/>
                        <a:cs typeface="Times New Roman"/>
                      </a:endParaRPr>
                    </a:p>
                  </a:txBody>
                  <a:tcPr marL="55721" marR="55721"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257140">
                <a:tc>
                  <a:txBody>
                    <a:bodyPr/>
                    <a:lstStyle/>
                    <a:p>
                      <a:pPr algn="l">
                        <a:spcAft>
                          <a:spcPts val="0"/>
                        </a:spcAft>
                      </a:pPr>
                      <a:r>
                        <a:rPr lang="ja-JP" sz="900" kern="100" dirty="0">
                          <a:effectLst/>
                          <a:latin typeface="Century"/>
                          <a:ea typeface="ＭＳ Ｐ明朝"/>
                          <a:cs typeface="Times New Roman"/>
                        </a:rPr>
                        <a:t>同意を確認した日</a:t>
                      </a:r>
                      <a:endParaRPr lang="ja-JP" sz="900" kern="100" dirty="0">
                        <a:effectLst/>
                        <a:latin typeface="Century"/>
                        <a:ea typeface="ＭＳ 明朝"/>
                        <a:cs typeface="Times New Roman"/>
                      </a:endParaRPr>
                    </a:p>
                  </a:txBody>
                  <a:tcPr marL="55721" marR="55721"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a:spcAft>
                          <a:spcPts val="0"/>
                        </a:spcAft>
                      </a:pPr>
                      <a:r>
                        <a:rPr lang="en-US" sz="900" kern="100" dirty="0">
                          <a:effectLst/>
                          <a:latin typeface="ＭＳ Ｐ明朝"/>
                          <a:ea typeface="ＭＳ 明朝"/>
                          <a:cs typeface="Times New Roman"/>
                        </a:rPr>
                        <a:t> </a:t>
                      </a:r>
                      <a:endParaRPr lang="ja-JP" sz="900" kern="100" dirty="0">
                        <a:effectLst/>
                        <a:latin typeface="Century"/>
                        <a:ea typeface="ＭＳ 明朝"/>
                        <a:cs typeface="Times New Roman"/>
                      </a:endParaRPr>
                    </a:p>
                  </a:txBody>
                  <a:tcPr marL="55721" marR="55721"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257140">
                <a:tc>
                  <a:txBody>
                    <a:bodyPr/>
                    <a:lstStyle/>
                    <a:p>
                      <a:pPr algn="l">
                        <a:spcAft>
                          <a:spcPts val="0"/>
                        </a:spcAft>
                      </a:pPr>
                      <a:r>
                        <a:rPr lang="ja-JP" sz="900" kern="100" dirty="0">
                          <a:effectLst/>
                          <a:latin typeface="Century"/>
                          <a:ea typeface="ＭＳ Ｐ明朝"/>
                          <a:cs typeface="Times New Roman"/>
                        </a:rPr>
                        <a:t>同意を確認した方法</a:t>
                      </a:r>
                      <a:endParaRPr lang="ja-JP" sz="900" kern="100" dirty="0">
                        <a:effectLst/>
                        <a:latin typeface="Century"/>
                        <a:ea typeface="ＭＳ 明朝"/>
                        <a:cs typeface="Times New Roman"/>
                      </a:endParaRPr>
                    </a:p>
                  </a:txBody>
                  <a:tcPr marL="55721" marR="55721"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a:spcAft>
                          <a:spcPts val="0"/>
                        </a:spcAft>
                      </a:pPr>
                      <a:r>
                        <a:rPr lang="ja-JP" altLang="en-US" sz="900" kern="100" dirty="0">
                          <a:effectLst/>
                          <a:latin typeface="Century"/>
                          <a:ea typeface="ＭＳ Ｐ明朝"/>
                          <a:cs typeface="Times New Roman"/>
                        </a:rPr>
                        <a:t>□</a:t>
                      </a:r>
                      <a:r>
                        <a:rPr lang="ja-JP" sz="900" kern="100" dirty="0">
                          <a:effectLst/>
                          <a:latin typeface="Century"/>
                          <a:ea typeface="ＭＳ Ｐ明朝"/>
                          <a:cs typeface="Times New Roman"/>
                        </a:rPr>
                        <a:t> 文書　　</a:t>
                      </a:r>
                      <a:r>
                        <a:rPr lang="ja-JP" altLang="en-US" sz="900" kern="100" dirty="0">
                          <a:effectLst/>
                          <a:latin typeface="Century"/>
                          <a:ea typeface="ＭＳ Ｐ明朝"/>
                          <a:cs typeface="Times New Roman"/>
                        </a:rPr>
                        <a:t>□</a:t>
                      </a:r>
                      <a:r>
                        <a:rPr lang="ja-JP" sz="900" kern="100" dirty="0">
                          <a:effectLst/>
                          <a:latin typeface="Century"/>
                          <a:ea typeface="ＭＳ Ｐ明朝"/>
                          <a:cs typeface="Times New Roman"/>
                        </a:rPr>
                        <a:t> 口頭　　</a:t>
                      </a:r>
                      <a:r>
                        <a:rPr lang="ja-JP" altLang="en-US" sz="900" kern="100" dirty="0">
                          <a:effectLst/>
                          <a:latin typeface="Century"/>
                          <a:ea typeface="ＭＳ Ｐ明朝"/>
                          <a:cs typeface="Times New Roman"/>
                        </a:rPr>
                        <a:t>□</a:t>
                      </a:r>
                      <a:r>
                        <a:rPr lang="ja-JP" sz="900" kern="100" dirty="0">
                          <a:effectLst/>
                          <a:latin typeface="Century"/>
                          <a:ea typeface="ＭＳ Ｐ明朝"/>
                          <a:cs typeface="Times New Roman"/>
                        </a:rPr>
                        <a:t> その他（</a:t>
                      </a:r>
                      <a:r>
                        <a:rPr lang="ja-JP" altLang="en-US" sz="900" kern="100" dirty="0">
                          <a:effectLst/>
                          <a:latin typeface="Century"/>
                          <a:ea typeface="ＭＳ Ｐ明朝"/>
                          <a:cs typeface="Times New Roman"/>
                        </a:rPr>
                        <a:t>　　　　</a:t>
                      </a:r>
                      <a:r>
                        <a:rPr lang="ja-JP" sz="900" kern="100" dirty="0">
                          <a:effectLst/>
                          <a:latin typeface="Century"/>
                          <a:ea typeface="ＭＳ Ｐ明朝"/>
                          <a:cs typeface="Times New Roman"/>
                        </a:rPr>
                        <a:t>）</a:t>
                      </a:r>
                      <a:endParaRPr lang="ja-JP" sz="900" kern="100" dirty="0">
                        <a:effectLst/>
                        <a:latin typeface="Century"/>
                        <a:ea typeface="ＭＳ 明朝"/>
                        <a:cs typeface="Times New Roman"/>
                      </a:endParaRPr>
                    </a:p>
                  </a:txBody>
                  <a:tcPr marL="55721" marR="55721"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6" name="Rectangle 2">
            <a:extLst>
              <a:ext uri="{FF2B5EF4-FFF2-40B4-BE49-F238E27FC236}">
                <a16:creationId xmlns:a16="http://schemas.microsoft.com/office/drawing/2014/main" id="{483EF7A9-D9F7-4D9C-83BD-F0B92E63C308}"/>
              </a:ext>
            </a:extLst>
          </p:cNvPr>
          <p:cNvSpPr>
            <a:spLocks noChangeArrowheads="1"/>
          </p:cNvSpPr>
          <p:nvPr/>
        </p:nvSpPr>
        <p:spPr bwMode="auto">
          <a:xfrm>
            <a:off x="372242" y="2237719"/>
            <a:ext cx="1579920" cy="2135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74295" tIns="37148" rIns="74295" bIns="37148" numCol="1" anchor="ctr" anchorCtr="0" compatLnSpc="1">
            <a:prstTxWarp prst="textNoShape">
              <a:avLst/>
            </a:prstTxWarp>
            <a:spAutoFit/>
          </a:bodyPr>
          <a:lstStyle/>
          <a:p>
            <a:pPr lvl="0" fontAlgn="base">
              <a:spcBef>
                <a:spcPct val="0"/>
              </a:spcBef>
              <a:spcAft>
                <a:spcPct val="0"/>
              </a:spcAft>
            </a:pPr>
            <a:r>
              <a:rPr lang="ja-JP" altLang="ja-JP" sz="900" dirty="0">
                <a:latin typeface="ＭＳ Ｐ明朝" pitchFamily="18" charset="-128"/>
                <a:ea typeface="ＭＳ Ｐ明朝" pitchFamily="18" charset="-128"/>
              </a:rPr>
              <a:t>【関係者が</a:t>
            </a:r>
            <a:r>
              <a:rPr lang="ja-JP" altLang="en-US" sz="900" dirty="0">
                <a:latin typeface="ＭＳ Ｐ明朝" pitchFamily="18" charset="-128"/>
                <a:ea typeface="ＭＳ Ｐ明朝" pitchFamily="18" charset="-128"/>
              </a:rPr>
              <a:t>法人・</a:t>
            </a:r>
            <a:r>
              <a:rPr lang="ja-JP" altLang="ja-JP" sz="900" dirty="0">
                <a:latin typeface="ＭＳ Ｐ明朝" pitchFamily="18" charset="-128"/>
                <a:ea typeface="ＭＳ Ｐ明朝" pitchFamily="18" charset="-128"/>
              </a:rPr>
              <a:t>団体の場合】</a:t>
            </a:r>
            <a:endParaRPr lang="en-US" altLang="ja-JP" sz="900" dirty="0">
              <a:latin typeface="ＭＳ Ｐ明朝" pitchFamily="18" charset="-128"/>
              <a:ea typeface="ＭＳ Ｐ明朝" pitchFamily="18" charset="-128"/>
              <a:cs typeface="Times New Roman" pitchFamily="18" charset="0"/>
            </a:endParaRPr>
          </a:p>
        </p:txBody>
      </p:sp>
      <p:sp>
        <p:nvSpPr>
          <p:cNvPr id="7" name="Rectangle 2">
            <a:extLst>
              <a:ext uri="{FF2B5EF4-FFF2-40B4-BE49-F238E27FC236}">
                <a16:creationId xmlns:a16="http://schemas.microsoft.com/office/drawing/2014/main" id="{3EE2B1BA-5153-4191-9FD1-184959A71CE9}"/>
              </a:ext>
            </a:extLst>
          </p:cNvPr>
          <p:cNvSpPr>
            <a:spLocks noChangeArrowheads="1"/>
          </p:cNvSpPr>
          <p:nvPr/>
        </p:nvSpPr>
        <p:spPr bwMode="auto">
          <a:xfrm>
            <a:off x="5019950" y="2240271"/>
            <a:ext cx="1291379" cy="2135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74295" tIns="37148" rIns="74295" bIns="37148" numCol="1" anchor="ctr" anchorCtr="0" compatLnSpc="1">
            <a:prstTxWarp prst="textNoShape">
              <a:avLst/>
            </a:prstTxWarp>
            <a:spAutoFit/>
          </a:bodyPr>
          <a:lstStyle/>
          <a:p>
            <a:pPr defTabSz="742950" eaLnBrk="0" fontAlgn="base" hangingPunct="0">
              <a:spcBef>
                <a:spcPct val="0"/>
              </a:spcBef>
              <a:spcAft>
                <a:spcPct val="0"/>
              </a:spcAft>
            </a:pPr>
            <a:r>
              <a:rPr lang="ja-JP" altLang="ja-JP" sz="900" dirty="0">
                <a:latin typeface="ＭＳ Ｐ明朝" pitchFamily="18" charset="-128"/>
                <a:ea typeface="ＭＳ Ｐ明朝" pitchFamily="18" charset="-128"/>
                <a:cs typeface="Times New Roman" pitchFamily="18" charset="0"/>
              </a:rPr>
              <a:t>【</a:t>
            </a:r>
            <a:r>
              <a:rPr lang="ja-JP" altLang="en-US" sz="900" dirty="0">
                <a:latin typeface="ＭＳ Ｐ明朝" pitchFamily="18" charset="-128"/>
                <a:ea typeface="ＭＳ Ｐ明朝" pitchFamily="18" charset="-128"/>
                <a:cs typeface="Times New Roman" pitchFamily="18" charset="0"/>
              </a:rPr>
              <a:t>関係者が個人の場合</a:t>
            </a:r>
            <a:r>
              <a:rPr lang="ja-JP" altLang="ja-JP" sz="900" dirty="0">
                <a:latin typeface="ＭＳ Ｐ明朝" pitchFamily="18" charset="-128"/>
                <a:ea typeface="ＭＳ Ｐ明朝" pitchFamily="18" charset="-128"/>
                <a:cs typeface="Times New Roman" pitchFamily="18" charset="0"/>
              </a:rPr>
              <a:t>】</a:t>
            </a:r>
            <a:endParaRPr lang="ja-JP" altLang="ja-JP" sz="900" dirty="0">
              <a:latin typeface="ＭＳ Ｐ明朝" pitchFamily="18" charset="-128"/>
              <a:ea typeface="ＭＳ Ｐ明朝" pitchFamily="18" charset="-128"/>
              <a:cs typeface="ＭＳ Ｐゴシック" pitchFamily="50" charset="-128"/>
            </a:endParaRPr>
          </a:p>
        </p:txBody>
      </p:sp>
      <p:graphicFrame>
        <p:nvGraphicFramePr>
          <p:cNvPr id="8" name="表 7">
            <a:extLst>
              <a:ext uri="{FF2B5EF4-FFF2-40B4-BE49-F238E27FC236}">
                <a16:creationId xmlns:a16="http://schemas.microsoft.com/office/drawing/2014/main" id="{EEFA063D-FEE7-43B6-8BA2-8E8BDD88381F}"/>
              </a:ext>
            </a:extLst>
          </p:cNvPr>
          <p:cNvGraphicFramePr>
            <a:graphicFrameLocks noGrp="1"/>
          </p:cNvGraphicFramePr>
          <p:nvPr>
            <p:extLst>
              <p:ext uri="{D42A27DB-BD31-4B8C-83A1-F6EECF244321}">
                <p14:modId xmlns:p14="http://schemas.microsoft.com/office/powerpoint/2010/main" val="1978812060"/>
              </p:ext>
            </p:extLst>
          </p:nvPr>
        </p:nvGraphicFramePr>
        <p:xfrm>
          <a:off x="5019950" y="2484947"/>
          <a:ext cx="4513809" cy="1022049"/>
        </p:xfrm>
        <a:graphic>
          <a:graphicData uri="http://schemas.openxmlformats.org/drawingml/2006/table">
            <a:tbl>
              <a:tblPr firstRow="1" firstCol="1" bandRow="1" bandCol="1"/>
              <a:tblGrid>
                <a:gridCol w="1351047">
                  <a:extLst>
                    <a:ext uri="{9D8B030D-6E8A-4147-A177-3AD203B41FA5}">
                      <a16:colId xmlns:a16="http://schemas.microsoft.com/office/drawing/2014/main" val="20000"/>
                    </a:ext>
                  </a:extLst>
                </a:gridCol>
                <a:gridCol w="3162762">
                  <a:extLst>
                    <a:ext uri="{9D8B030D-6E8A-4147-A177-3AD203B41FA5}">
                      <a16:colId xmlns:a16="http://schemas.microsoft.com/office/drawing/2014/main" val="20001"/>
                    </a:ext>
                  </a:extLst>
                </a:gridCol>
              </a:tblGrid>
              <a:tr h="250629">
                <a:tc>
                  <a:txBody>
                    <a:bodyPr/>
                    <a:lstStyle/>
                    <a:p>
                      <a:pPr algn="l">
                        <a:spcAft>
                          <a:spcPts val="0"/>
                        </a:spcAft>
                      </a:pPr>
                      <a:r>
                        <a:rPr lang="ja-JP" sz="900" kern="100" dirty="0">
                          <a:effectLst/>
                          <a:latin typeface="Century"/>
                          <a:ea typeface="ＭＳ Ｐ明朝"/>
                          <a:cs typeface="Times New Roman"/>
                        </a:rPr>
                        <a:t>関係者名</a:t>
                      </a:r>
                      <a:endParaRPr lang="ja-JP" sz="900" kern="100" dirty="0">
                        <a:effectLst/>
                        <a:latin typeface="Century"/>
                        <a:ea typeface="ＭＳ 明朝"/>
                        <a:cs typeface="Times New Roman"/>
                      </a:endParaRPr>
                    </a:p>
                  </a:txBody>
                  <a:tcPr marL="55721" marR="55721"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a:spcAft>
                          <a:spcPts val="0"/>
                        </a:spcAft>
                      </a:pPr>
                      <a:r>
                        <a:rPr lang="en-US" sz="900" kern="100" dirty="0">
                          <a:effectLst/>
                          <a:latin typeface="ＭＳ Ｐ明朝"/>
                          <a:ea typeface="ＭＳ 明朝"/>
                          <a:cs typeface="Times New Roman"/>
                        </a:rPr>
                        <a:t> </a:t>
                      </a:r>
                      <a:endParaRPr lang="ja-JP" sz="900" kern="100" dirty="0">
                        <a:effectLst/>
                        <a:latin typeface="Century"/>
                        <a:ea typeface="ＭＳ 明朝"/>
                        <a:cs typeface="Times New Roman"/>
                      </a:endParaRPr>
                    </a:p>
                  </a:txBody>
                  <a:tcPr marL="55721" marR="55721"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257140">
                <a:tc>
                  <a:txBody>
                    <a:bodyPr/>
                    <a:lstStyle/>
                    <a:p>
                      <a:pPr algn="l">
                        <a:spcAft>
                          <a:spcPts val="0"/>
                        </a:spcAft>
                      </a:pPr>
                      <a:r>
                        <a:rPr lang="ja-JP" sz="900" kern="100" dirty="0">
                          <a:effectLst/>
                          <a:latin typeface="Century"/>
                          <a:ea typeface="ＭＳ Ｐ明朝"/>
                          <a:cs typeface="Times New Roman"/>
                        </a:rPr>
                        <a:t>プロジェクトとの関係</a:t>
                      </a:r>
                      <a:endParaRPr lang="ja-JP" sz="900" kern="100" dirty="0">
                        <a:effectLst/>
                        <a:latin typeface="Century"/>
                        <a:ea typeface="ＭＳ 明朝"/>
                        <a:cs typeface="Times New Roman"/>
                      </a:endParaRPr>
                    </a:p>
                  </a:txBody>
                  <a:tcPr marL="55721" marR="55721"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a:spcAft>
                          <a:spcPts val="0"/>
                        </a:spcAft>
                      </a:pPr>
                      <a:r>
                        <a:rPr lang="en-US" sz="900" kern="100" dirty="0">
                          <a:effectLst/>
                          <a:latin typeface="ＭＳ Ｐ明朝"/>
                          <a:ea typeface="ＭＳ 明朝"/>
                          <a:cs typeface="Times New Roman"/>
                        </a:rPr>
                        <a:t> </a:t>
                      </a:r>
                      <a:endParaRPr lang="ja-JP" sz="900" kern="100" dirty="0">
                        <a:effectLst/>
                        <a:latin typeface="Century"/>
                        <a:ea typeface="ＭＳ 明朝"/>
                        <a:cs typeface="Times New Roman"/>
                      </a:endParaRPr>
                    </a:p>
                  </a:txBody>
                  <a:tcPr marL="55721" marR="55721"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257140">
                <a:tc>
                  <a:txBody>
                    <a:bodyPr/>
                    <a:lstStyle/>
                    <a:p>
                      <a:pPr algn="l">
                        <a:spcAft>
                          <a:spcPts val="0"/>
                        </a:spcAft>
                      </a:pPr>
                      <a:r>
                        <a:rPr lang="ja-JP" sz="900" kern="100" dirty="0">
                          <a:effectLst/>
                          <a:latin typeface="Century"/>
                          <a:ea typeface="ＭＳ Ｐ明朝"/>
                          <a:cs typeface="Times New Roman"/>
                        </a:rPr>
                        <a:t>同意を確認した日</a:t>
                      </a:r>
                      <a:endParaRPr lang="ja-JP" sz="900" kern="100" dirty="0">
                        <a:effectLst/>
                        <a:latin typeface="Century"/>
                        <a:ea typeface="ＭＳ 明朝"/>
                        <a:cs typeface="Times New Roman"/>
                      </a:endParaRPr>
                    </a:p>
                  </a:txBody>
                  <a:tcPr marL="55721" marR="55721"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a:spcAft>
                          <a:spcPts val="0"/>
                        </a:spcAft>
                      </a:pPr>
                      <a:r>
                        <a:rPr lang="en-US" sz="900" kern="100" dirty="0">
                          <a:effectLst/>
                          <a:latin typeface="ＭＳ Ｐ明朝"/>
                          <a:ea typeface="ＭＳ 明朝"/>
                          <a:cs typeface="Times New Roman"/>
                        </a:rPr>
                        <a:t> </a:t>
                      </a:r>
                      <a:endParaRPr lang="ja-JP" sz="900" kern="100" dirty="0">
                        <a:effectLst/>
                        <a:latin typeface="Century"/>
                        <a:ea typeface="ＭＳ 明朝"/>
                        <a:cs typeface="Times New Roman"/>
                      </a:endParaRPr>
                    </a:p>
                  </a:txBody>
                  <a:tcPr marL="55721" marR="55721"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257140">
                <a:tc>
                  <a:txBody>
                    <a:bodyPr/>
                    <a:lstStyle/>
                    <a:p>
                      <a:pPr algn="l">
                        <a:spcAft>
                          <a:spcPts val="0"/>
                        </a:spcAft>
                      </a:pPr>
                      <a:r>
                        <a:rPr lang="ja-JP" sz="900" kern="100" dirty="0">
                          <a:effectLst/>
                          <a:latin typeface="Century"/>
                          <a:ea typeface="ＭＳ Ｐ明朝"/>
                          <a:cs typeface="Times New Roman"/>
                        </a:rPr>
                        <a:t>同意を確認した方法</a:t>
                      </a:r>
                      <a:endParaRPr lang="ja-JP" sz="900" kern="100" dirty="0">
                        <a:effectLst/>
                        <a:latin typeface="Century"/>
                        <a:ea typeface="ＭＳ 明朝"/>
                        <a:cs typeface="Times New Roman"/>
                      </a:endParaRPr>
                    </a:p>
                  </a:txBody>
                  <a:tcPr marL="55721" marR="55721"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a:spcAft>
                          <a:spcPts val="0"/>
                        </a:spcAft>
                      </a:pPr>
                      <a:r>
                        <a:rPr lang="ja-JP" sz="900" kern="100" dirty="0">
                          <a:effectLst/>
                          <a:latin typeface="Century"/>
                          <a:ea typeface="ＭＳ Ｐ明朝"/>
                          <a:cs typeface="Times New Roman"/>
                        </a:rPr>
                        <a:t>□ 文書　　□ 口頭　　□ その他（</a:t>
                      </a:r>
                      <a:r>
                        <a:rPr kumimoji="1" lang="ja-JP" altLang="en-US" sz="900" kern="1200" dirty="0">
                          <a:solidFill>
                            <a:schemeClr val="tx1"/>
                          </a:solidFill>
                          <a:effectLst/>
                          <a:latin typeface="ＭＳ Ｐ明朝" pitchFamily="18" charset="-128"/>
                          <a:ea typeface="ＭＳ Ｐ明朝" pitchFamily="18" charset="-128"/>
                          <a:cs typeface="+mn-cs"/>
                        </a:rPr>
                        <a:t>　　　　</a:t>
                      </a:r>
                      <a:r>
                        <a:rPr lang="ja-JP" sz="900" kern="100" dirty="0">
                          <a:effectLst/>
                          <a:latin typeface="Century"/>
                          <a:ea typeface="ＭＳ Ｐ明朝"/>
                          <a:cs typeface="Times New Roman"/>
                        </a:rPr>
                        <a:t>）</a:t>
                      </a:r>
                      <a:endParaRPr lang="ja-JP" sz="900" kern="100" dirty="0">
                        <a:effectLst/>
                        <a:latin typeface="Century"/>
                        <a:ea typeface="ＭＳ 明朝"/>
                        <a:cs typeface="Times New Roman"/>
                      </a:endParaRPr>
                    </a:p>
                  </a:txBody>
                  <a:tcPr marL="55721" marR="55721"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9" name="Rectangle 1">
            <a:extLst>
              <a:ext uri="{FF2B5EF4-FFF2-40B4-BE49-F238E27FC236}">
                <a16:creationId xmlns:a16="http://schemas.microsoft.com/office/drawing/2014/main" id="{3864416E-741C-4F92-B7C9-2A4B091CFFA3}"/>
              </a:ext>
            </a:extLst>
          </p:cNvPr>
          <p:cNvSpPr>
            <a:spLocks noChangeArrowheads="1"/>
          </p:cNvSpPr>
          <p:nvPr/>
        </p:nvSpPr>
        <p:spPr bwMode="auto">
          <a:xfrm>
            <a:off x="161176" y="1011035"/>
            <a:ext cx="2946757" cy="2135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74295" tIns="37148" rIns="74295" bIns="37148" numCol="1" anchor="ctr" anchorCtr="0" compatLnSpc="1">
            <a:prstTxWarp prst="textNoShape">
              <a:avLst/>
            </a:prstTxWarp>
            <a:spAutoFit/>
          </a:bodyPr>
          <a:lstStyle/>
          <a:p>
            <a:pPr indent="108347" fontAlgn="base">
              <a:spcBef>
                <a:spcPct val="0"/>
              </a:spcBef>
              <a:spcAft>
                <a:spcPct val="0"/>
              </a:spcAft>
            </a:pPr>
            <a:r>
              <a:rPr lang="ja-JP" altLang="ja-JP" sz="900" b="1" dirty="0">
                <a:latin typeface="ＭＳ Ｐ明朝" pitchFamily="18" charset="-128"/>
                <a:ea typeface="ＭＳ Ｐ明朝" pitchFamily="18" charset="-128"/>
              </a:rPr>
              <a:t>書式１　非開示情報　１　【関係者の同意に関する確認】</a:t>
            </a:r>
            <a:endParaRPr lang="ja-JP" altLang="en-US" sz="900" b="1" dirty="0">
              <a:latin typeface="ＭＳ Ｐ明朝" pitchFamily="18" charset="-128"/>
              <a:ea typeface="ＭＳ Ｐ明朝" pitchFamily="18" charset="-128"/>
              <a:cs typeface="ＭＳ Ｐゴシック" pitchFamily="50" charset="-128"/>
            </a:endParaRPr>
          </a:p>
        </p:txBody>
      </p:sp>
      <p:graphicFrame>
        <p:nvGraphicFramePr>
          <p:cNvPr id="10" name="表 9">
            <a:extLst>
              <a:ext uri="{FF2B5EF4-FFF2-40B4-BE49-F238E27FC236}">
                <a16:creationId xmlns:a16="http://schemas.microsoft.com/office/drawing/2014/main" id="{9D2D7CB7-A726-41E5-8C3D-3697DC95E369}"/>
              </a:ext>
            </a:extLst>
          </p:cNvPr>
          <p:cNvGraphicFramePr>
            <a:graphicFrameLocks noGrp="1"/>
          </p:cNvGraphicFramePr>
          <p:nvPr>
            <p:extLst>
              <p:ext uri="{D42A27DB-BD31-4B8C-83A1-F6EECF244321}">
                <p14:modId xmlns:p14="http://schemas.microsoft.com/office/powerpoint/2010/main" val="3763328767"/>
              </p:ext>
            </p:extLst>
          </p:nvPr>
        </p:nvGraphicFramePr>
        <p:xfrm>
          <a:off x="279239" y="650906"/>
          <a:ext cx="9365434" cy="348616"/>
        </p:xfrm>
        <a:graphic>
          <a:graphicData uri="http://schemas.openxmlformats.org/drawingml/2006/table">
            <a:tbl>
              <a:tblPr/>
              <a:tblGrid>
                <a:gridCol w="9365434">
                  <a:extLst>
                    <a:ext uri="{9D8B030D-6E8A-4147-A177-3AD203B41FA5}">
                      <a16:colId xmlns:a16="http://schemas.microsoft.com/office/drawing/2014/main" val="20000"/>
                    </a:ext>
                  </a:extLst>
                </a:gridCol>
              </a:tblGrid>
              <a:tr h="28186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ja-JP" sz="900" kern="100" dirty="0">
                          <a:solidFill>
                            <a:schemeClr val="tx1"/>
                          </a:solidFill>
                          <a:effectLst/>
                          <a:ea typeface="ＭＳ Ｐ明朝"/>
                          <a:cs typeface="Times New Roman"/>
                        </a:rPr>
                        <a:t>書式１・２および３は各１ページです。書式４は</a:t>
                      </a:r>
                      <a:r>
                        <a:rPr lang="ja-JP" altLang="en-US" sz="900" kern="100" dirty="0">
                          <a:solidFill>
                            <a:schemeClr val="tx1"/>
                          </a:solidFill>
                          <a:effectLst/>
                          <a:ea typeface="ＭＳ Ｐ明朝"/>
                          <a:cs typeface="Times New Roman"/>
                        </a:rPr>
                        <a:t>計</a:t>
                      </a:r>
                      <a:r>
                        <a:rPr lang="ja-JP" altLang="en-US" sz="900" b="1" kern="100" dirty="0">
                          <a:solidFill>
                            <a:schemeClr val="tx1"/>
                          </a:solidFill>
                          <a:effectLst/>
                          <a:ea typeface="ＭＳ Ｐ明朝"/>
                          <a:cs typeface="Times New Roman"/>
                        </a:rPr>
                        <a:t>５</a:t>
                      </a:r>
                      <a:r>
                        <a:rPr lang="ja-JP" altLang="ja-JP" sz="900" b="1" kern="100" dirty="0">
                          <a:solidFill>
                            <a:schemeClr val="tx1"/>
                          </a:solidFill>
                          <a:effectLst/>
                          <a:ea typeface="ＭＳ Ｐ明朝"/>
                          <a:cs typeface="Times New Roman"/>
                        </a:rPr>
                        <a:t>ページ</a:t>
                      </a:r>
                      <a:r>
                        <a:rPr lang="ja-JP" altLang="ja-JP" sz="900" kern="100" dirty="0">
                          <a:solidFill>
                            <a:schemeClr val="tx1"/>
                          </a:solidFill>
                          <a:effectLst/>
                          <a:ea typeface="ＭＳ Ｐ明朝"/>
                          <a:cs typeface="Times New Roman"/>
                        </a:rPr>
                        <a:t>以内としますが、</a:t>
                      </a:r>
                      <a:r>
                        <a:rPr lang="ja-JP" altLang="en-US" sz="900" kern="100" dirty="0">
                          <a:solidFill>
                            <a:schemeClr val="tx1"/>
                          </a:solidFill>
                          <a:effectLst/>
                          <a:ea typeface="ＭＳ Ｐ明朝"/>
                          <a:cs typeface="Times New Roman"/>
                        </a:rPr>
                        <a:t>プロジェクト概要、</a:t>
                      </a:r>
                      <a:r>
                        <a:rPr lang="ja-JP" altLang="ja-JP" sz="900" kern="100" dirty="0">
                          <a:solidFill>
                            <a:schemeClr val="tx1"/>
                          </a:solidFill>
                          <a:effectLst/>
                          <a:ea typeface="ＭＳ Ｐ明朝"/>
                          <a:cs typeface="Times New Roman"/>
                        </a:rPr>
                        <a:t>テーマ１、２、３</a:t>
                      </a:r>
                      <a:r>
                        <a:rPr lang="ja-JP" altLang="en-US" sz="900" kern="100" dirty="0">
                          <a:solidFill>
                            <a:schemeClr val="tx1"/>
                          </a:solidFill>
                          <a:effectLst/>
                          <a:ea typeface="ＭＳ Ｐ明朝"/>
                          <a:cs typeface="Times New Roman"/>
                        </a:rPr>
                        <a:t>、４</a:t>
                      </a:r>
                      <a:r>
                        <a:rPr lang="ja-JP" altLang="ja-JP" sz="900" kern="100" dirty="0">
                          <a:solidFill>
                            <a:schemeClr val="tx1"/>
                          </a:solidFill>
                          <a:effectLst/>
                          <a:ea typeface="ＭＳ Ｐ明朝"/>
                          <a:cs typeface="Times New Roman"/>
                        </a:rPr>
                        <a:t>についての記述量の配分は自由とします。応募書類の総ページ数は</a:t>
                      </a:r>
                      <a:r>
                        <a:rPr lang="ja-JP" altLang="en-US" sz="900" kern="100" dirty="0">
                          <a:solidFill>
                            <a:schemeClr val="tx1"/>
                          </a:solidFill>
                          <a:effectLst/>
                          <a:ea typeface="ＭＳ Ｐ明朝"/>
                          <a:cs typeface="Times New Roman"/>
                        </a:rPr>
                        <a:t>７</a:t>
                      </a:r>
                      <a:r>
                        <a:rPr lang="ja-JP" altLang="ja-JP" sz="900" kern="100" dirty="0">
                          <a:solidFill>
                            <a:schemeClr val="tx1"/>
                          </a:solidFill>
                          <a:effectLst/>
                          <a:ea typeface="ＭＳ Ｐ明朝"/>
                          <a:cs typeface="Times New Roman"/>
                        </a:rPr>
                        <a:t>ページを限度とします。</a:t>
                      </a:r>
                      <a:r>
                        <a:rPr lang="ja-JP" altLang="en-US" sz="900" kern="100" dirty="0">
                          <a:solidFill>
                            <a:schemeClr val="tx1"/>
                          </a:solidFill>
                          <a:effectLst/>
                          <a:ea typeface="ＭＳ Ｐ明朝"/>
                          <a:cs typeface="Times New Roman"/>
                        </a:rPr>
                        <a:t>応募書類は全てＡ４サイズ横置きとし、説明本文は指定フォント（</a:t>
                      </a:r>
                      <a:r>
                        <a:rPr lang="ja-JP" altLang="en-US" sz="900" dirty="0">
                          <a:solidFill>
                            <a:schemeClr val="tx1"/>
                          </a:solidFill>
                          <a:latin typeface="ＭＳ Ｐ明朝" pitchFamily="18" charset="-128"/>
                          <a:ea typeface="ＭＳ Ｐ明朝" pitchFamily="18" charset="-128"/>
                          <a:cs typeface="Times New Roman" pitchFamily="18" charset="0"/>
                        </a:rPr>
                        <a:t>本文はＭＳＰ明朝、サイズは１０．５ポイント以上）</a:t>
                      </a:r>
                      <a:r>
                        <a:rPr lang="ja-JP" altLang="en-US" sz="900" kern="100" dirty="0">
                          <a:solidFill>
                            <a:schemeClr val="tx1"/>
                          </a:solidFill>
                          <a:effectLst/>
                          <a:ea typeface="ＭＳ Ｐ明朝"/>
                          <a:cs typeface="Times New Roman"/>
                        </a:rPr>
                        <a:t>で横書きを基本として作成してください。段組は自由とします。</a:t>
                      </a:r>
                      <a:endParaRPr kumimoji="1" lang="ja-JP" altLang="ja-JP" sz="900" kern="1200" dirty="0">
                        <a:solidFill>
                          <a:schemeClr val="tx1"/>
                        </a:solidFill>
                        <a:latin typeface="ＭＳ Ｐ明朝" pitchFamily="18" charset="-128"/>
                        <a:ea typeface="ＭＳ Ｐ明朝" pitchFamily="18" charset="-128"/>
                        <a:cs typeface="+mn-cs"/>
                      </a:endParaRPr>
                    </a:p>
                  </a:txBody>
                  <a:tcPr marL="74295" marR="74295" marT="37148" marB="37148">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sp>
        <p:nvSpPr>
          <p:cNvPr id="11" name="テキスト ボックス 10">
            <a:extLst>
              <a:ext uri="{FF2B5EF4-FFF2-40B4-BE49-F238E27FC236}">
                <a16:creationId xmlns:a16="http://schemas.microsoft.com/office/drawing/2014/main" id="{60B31B94-926E-44DE-8C2B-08766C28B75E}"/>
              </a:ext>
            </a:extLst>
          </p:cNvPr>
          <p:cNvSpPr txBox="1"/>
          <p:nvPr/>
        </p:nvSpPr>
        <p:spPr>
          <a:xfrm>
            <a:off x="2655614" y="314293"/>
            <a:ext cx="4274305" cy="230832"/>
          </a:xfrm>
          <a:prstGeom prst="rect">
            <a:avLst/>
          </a:prstGeom>
          <a:noFill/>
        </p:spPr>
        <p:txBody>
          <a:bodyPr wrap="square" rtlCol="0">
            <a:spAutoFit/>
          </a:bodyPr>
          <a:lstStyle/>
          <a:p>
            <a:pPr algn="ctr"/>
            <a:r>
              <a:rPr lang="ja-JP" altLang="en-US" sz="900" b="1" dirty="0">
                <a:latin typeface="ＭＳ Ｐ明朝" pitchFamily="18" charset="-128"/>
                <a:ea typeface="ＭＳ Ｐ明朝" pitchFamily="18" charset="-128"/>
              </a:rPr>
              <a:t>（プロジェクト名称（</a:t>
            </a:r>
            <a:r>
              <a:rPr lang="ja-JP" altLang="ja-JP" sz="900" dirty="0">
                <a:latin typeface="ＭＳ Ｐ明朝" pitchFamily="18" charset="-128"/>
                <a:ea typeface="ＭＳ Ｐ明朝" pitchFamily="18" charset="-128"/>
              </a:rPr>
              <a:t>「○○プロジェクト」または「○○ＣＭ業務」とし「○○工事」は不可</a:t>
            </a:r>
            <a:r>
              <a:rPr lang="ja-JP" altLang="en-US" sz="900" b="1" dirty="0">
                <a:latin typeface="ＭＳ Ｐ明朝" pitchFamily="18" charset="-128"/>
                <a:ea typeface="ＭＳ Ｐ明朝" pitchFamily="18" charset="-128"/>
              </a:rPr>
              <a:t>））</a:t>
            </a:r>
          </a:p>
        </p:txBody>
      </p:sp>
      <p:sp>
        <p:nvSpPr>
          <p:cNvPr id="12" name="テキスト ボックス 11">
            <a:extLst>
              <a:ext uri="{FF2B5EF4-FFF2-40B4-BE49-F238E27FC236}">
                <a16:creationId xmlns:a16="http://schemas.microsoft.com/office/drawing/2014/main" id="{CD999046-E9F7-4454-8624-889F29DAA4F1}"/>
              </a:ext>
            </a:extLst>
          </p:cNvPr>
          <p:cNvSpPr txBox="1"/>
          <p:nvPr/>
        </p:nvSpPr>
        <p:spPr>
          <a:xfrm>
            <a:off x="307410" y="1307947"/>
            <a:ext cx="9266069" cy="897682"/>
          </a:xfrm>
          <a:prstGeom prst="rect">
            <a:avLst/>
          </a:prstGeom>
          <a:noFill/>
        </p:spPr>
        <p:txBody>
          <a:bodyPr wrap="square" lIns="0" tIns="0" rIns="0" bIns="0" rtlCol="0">
            <a:spAutoFit/>
          </a:bodyPr>
          <a:lstStyle/>
          <a:p>
            <a:pPr>
              <a:lnSpc>
                <a:spcPts val="1406"/>
              </a:lnSpc>
            </a:pPr>
            <a:r>
              <a:rPr lang="ja-JP" altLang="ja-JP" sz="900" kern="100" dirty="0">
                <a:latin typeface="ＭＳ Ｐ明朝" panose="02020600040205080304" pitchFamily="18" charset="-128"/>
                <a:ea typeface="ＭＳ Ｐ明朝" panose="02020600040205080304" pitchFamily="18" charset="-128"/>
                <a:cs typeface="Times New Roman"/>
              </a:rPr>
              <a:t>＜本プロジェクトがＣＭ選奨に選定された場合には</a:t>
            </a:r>
            <a:r>
              <a:rPr lang="ja-JP" altLang="en-US" sz="900" kern="100" dirty="0">
                <a:latin typeface="ＭＳ Ｐ明朝" panose="02020600040205080304" pitchFamily="18" charset="-128"/>
                <a:ea typeface="ＭＳ Ｐ明朝" panose="02020600040205080304" pitchFamily="18" charset="-128"/>
                <a:cs typeface="Times New Roman"/>
              </a:rPr>
              <a:t>、募集要項５．受賞候補者への内示、受賞候補者に求められる手続き</a:t>
            </a:r>
            <a:r>
              <a:rPr lang="ja-JP" altLang="ja-JP" sz="900" kern="100" dirty="0">
                <a:latin typeface="ＭＳ Ｐ明朝" panose="02020600040205080304" pitchFamily="18" charset="-128"/>
                <a:ea typeface="ＭＳ Ｐ明朝" panose="02020600040205080304" pitchFamily="18" charset="-128"/>
                <a:cs typeface="Times New Roman"/>
              </a:rPr>
              <a:t>の</a:t>
            </a:r>
            <a:r>
              <a:rPr lang="en-US" altLang="ja-JP" sz="900" kern="100" dirty="0">
                <a:latin typeface="ＭＳ Ｐ明朝" panose="02020600040205080304" pitchFamily="18" charset="-128"/>
                <a:ea typeface="ＭＳ Ｐ明朝" panose="02020600040205080304" pitchFamily="18" charset="-128"/>
                <a:cs typeface="Times New Roman"/>
              </a:rPr>
              <a:t>【</a:t>
            </a:r>
            <a:r>
              <a:rPr lang="ja-JP" altLang="en-US" sz="900" kern="100" dirty="0">
                <a:latin typeface="ＭＳ Ｐ明朝" panose="02020600040205080304" pitchFamily="18" charset="-128"/>
                <a:ea typeface="ＭＳ Ｐ明朝" panose="02020600040205080304" pitchFamily="18" charset="-128"/>
                <a:cs typeface="Times New Roman"/>
              </a:rPr>
              <a:t>手続き１</a:t>
            </a:r>
            <a:r>
              <a:rPr lang="en-US" altLang="ja-JP" sz="900" kern="100" dirty="0">
                <a:latin typeface="ＭＳ Ｐ明朝" panose="02020600040205080304" pitchFamily="18" charset="-128"/>
                <a:ea typeface="ＭＳ Ｐ明朝" panose="02020600040205080304" pitchFamily="18" charset="-128"/>
                <a:cs typeface="Times New Roman"/>
              </a:rPr>
              <a:t>】</a:t>
            </a:r>
            <a:r>
              <a:rPr lang="ja-JP" altLang="ja-JP" sz="900" kern="100" dirty="0">
                <a:latin typeface="ＭＳ Ｐ明朝" panose="02020600040205080304" pitchFamily="18" charset="-128"/>
                <a:ea typeface="ＭＳ Ｐ明朝" panose="02020600040205080304" pitchFamily="18" charset="-128"/>
                <a:cs typeface="Times New Roman"/>
              </a:rPr>
              <a:t>に基づく開示用資料を提出し</a:t>
            </a:r>
            <a:r>
              <a:rPr lang="ja-JP" altLang="en-US" sz="900" kern="100" dirty="0">
                <a:latin typeface="ＭＳ Ｐ明朝" panose="02020600040205080304" pitchFamily="18" charset="-128"/>
                <a:ea typeface="ＭＳ Ｐ明朝" panose="02020600040205080304" pitchFamily="18" charset="-128"/>
                <a:cs typeface="Times New Roman"/>
              </a:rPr>
              <a:t>ていただくと共に、</a:t>
            </a:r>
            <a:r>
              <a:rPr lang="ja-JP" altLang="ja-JP" sz="900" kern="100" dirty="0">
                <a:latin typeface="ＭＳ Ｐ明朝" panose="02020600040205080304" pitchFamily="18" charset="-128"/>
                <a:ea typeface="ＭＳ Ｐ明朝" panose="02020600040205080304" pitchFamily="18" charset="-128"/>
                <a:cs typeface="Times New Roman"/>
              </a:rPr>
              <a:t>その全ての使用等を当協会に委託することについて、</a:t>
            </a:r>
            <a:r>
              <a:rPr lang="ja-JP" altLang="ja-JP" sz="900" u="sng" kern="100" dirty="0">
                <a:latin typeface="ＭＳ Ｐ明朝" panose="02020600040205080304" pitchFamily="18" charset="-128"/>
                <a:ea typeface="ＭＳ Ｐ明朝" panose="02020600040205080304" pitchFamily="18" charset="-128"/>
                <a:cs typeface="Times New Roman"/>
              </a:rPr>
              <a:t>同意を必要とする関係者名</a:t>
            </a:r>
            <a:r>
              <a:rPr lang="ja-JP" altLang="ja-JP" sz="900" kern="100" dirty="0">
                <a:latin typeface="ＭＳ Ｐ明朝" panose="02020600040205080304" pitchFamily="18" charset="-128"/>
                <a:ea typeface="ＭＳ Ｐ明朝" panose="02020600040205080304" pitchFamily="18" charset="-128"/>
                <a:cs typeface="Times New Roman"/>
              </a:rPr>
              <a:t>を全て記して、</a:t>
            </a:r>
            <a:r>
              <a:rPr lang="ja-JP" altLang="ja-JP" sz="900" u="sng" kern="100" dirty="0">
                <a:latin typeface="ＭＳ Ｐ明朝" panose="02020600040205080304" pitchFamily="18" charset="-128"/>
                <a:ea typeface="ＭＳ Ｐ明朝" panose="02020600040205080304" pitchFamily="18" charset="-128"/>
                <a:cs typeface="Times New Roman"/>
              </a:rPr>
              <a:t>それらの関係者から同意を得ている事を示して</a:t>
            </a:r>
            <a:r>
              <a:rPr lang="ja-JP" altLang="en-US" sz="900" u="sng" kern="100" dirty="0">
                <a:latin typeface="ＭＳ Ｐ明朝" panose="02020600040205080304" pitchFamily="18" charset="-128"/>
                <a:ea typeface="ＭＳ Ｐ明朝" panose="02020600040205080304" pitchFamily="18" charset="-128"/>
                <a:cs typeface="Times New Roman"/>
              </a:rPr>
              <a:t>ください</a:t>
            </a:r>
            <a:r>
              <a:rPr lang="ja-JP" altLang="ja-JP" sz="900" kern="100" dirty="0">
                <a:latin typeface="ＭＳ Ｐ明朝" panose="02020600040205080304" pitchFamily="18" charset="-128"/>
                <a:ea typeface="ＭＳ Ｐ明朝" panose="02020600040205080304" pitchFamily="18" charset="-128"/>
                <a:cs typeface="Times New Roman"/>
              </a:rPr>
              <a:t>＞</a:t>
            </a:r>
          </a:p>
          <a:p>
            <a:pPr>
              <a:lnSpc>
                <a:spcPts val="1406"/>
              </a:lnSpc>
            </a:pPr>
            <a:r>
              <a:rPr lang="ja-JP" altLang="ja-JP" sz="900" kern="100" dirty="0">
                <a:latin typeface="ＭＳ Ｐ明朝" panose="02020600040205080304" pitchFamily="18" charset="-128"/>
                <a:ea typeface="ＭＳ Ｐ明朝" panose="02020600040205080304" pitchFamily="18" charset="-128"/>
                <a:cs typeface="Times New Roman"/>
              </a:rPr>
              <a:t>＜なお、本プロジェクトがＣＭ選奨に選定され、資料が開示された際に何らかの苦情</a:t>
            </a:r>
            <a:r>
              <a:rPr lang="ja-JP" altLang="en-US" sz="900" kern="100" dirty="0">
                <a:latin typeface="ＭＳ Ｐ明朝" panose="02020600040205080304" pitchFamily="18" charset="-128"/>
                <a:ea typeface="ＭＳ Ｐ明朝" panose="02020600040205080304" pitchFamily="18" charset="-128"/>
                <a:cs typeface="Times New Roman"/>
              </a:rPr>
              <a:t>やトラブル</a:t>
            </a:r>
            <a:r>
              <a:rPr lang="ja-JP" altLang="ja-JP" sz="900" kern="100" dirty="0">
                <a:latin typeface="ＭＳ Ｐ明朝" panose="02020600040205080304" pitchFamily="18" charset="-128"/>
                <a:ea typeface="ＭＳ Ｐ明朝" panose="02020600040205080304" pitchFamily="18" charset="-128"/>
                <a:cs typeface="Times New Roman"/>
              </a:rPr>
              <a:t>が発生した時は、応募者が自らの負担と責任においてこれ</a:t>
            </a:r>
            <a:r>
              <a:rPr lang="ja-JP" altLang="en-US" sz="900" kern="100" dirty="0">
                <a:latin typeface="ＭＳ Ｐ明朝" panose="02020600040205080304" pitchFamily="18" charset="-128"/>
                <a:ea typeface="ＭＳ Ｐ明朝" panose="02020600040205080304" pitchFamily="18" charset="-128"/>
                <a:cs typeface="Times New Roman"/>
              </a:rPr>
              <a:t>に対処</a:t>
            </a:r>
            <a:r>
              <a:rPr lang="ja-JP" altLang="ja-JP" sz="900" kern="100" dirty="0">
                <a:latin typeface="ＭＳ Ｐ明朝" panose="02020600040205080304" pitchFamily="18" charset="-128"/>
                <a:ea typeface="ＭＳ Ｐ明朝" panose="02020600040205080304" pitchFamily="18" charset="-128"/>
                <a:cs typeface="Times New Roman"/>
              </a:rPr>
              <a:t>するものとします＞</a:t>
            </a:r>
          </a:p>
          <a:p>
            <a:pPr marL="866775" indent="-866775">
              <a:lnSpc>
                <a:spcPts val="1406"/>
              </a:lnSpc>
            </a:pPr>
            <a:r>
              <a:rPr lang="ja-JP" altLang="ja-JP" sz="900" kern="100" dirty="0">
                <a:latin typeface="ＭＳ Ｐ明朝" panose="02020600040205080304" pitchFamily="18" charset="-128"/>
                <a:ea typeface="ＭＳ Ｐ明朝" panose="02020600040205080304" pitchFamily="18" charset="-128"/>
                <a:cs typeface="Times New Roman"/>
              </a:rPr>
              <a:t>関係者の例　：　</a:t>
            </a:r>
            <a:r>
              <a:rPr lang="en-US" altLang="ja-JP" sz="900" kern="100" dirty="0">
                <a:latin typeface="ＭＳ Ｐ明朝" panose="02020600040205080304" pitchFamily="18" charset="-128"/>
                <a:ea typeface="ＭＳ Ｐ明朝" panose="02020600040205080304" pitchFamily="18" charset="-128"/>
                <a:cs typeface="Times New Roman"/>
              </a:rPr>
              <a:t>  </a:t>
            </a:r>
            <a:r>
              <a:rPr lang="ja-JP" altLang="ja-JP" sz="900" kern="100" dirty="0">
                <a:latin typeface="ＭＳ Ｐ明朝" panose="02020600040205080304" pitchFamily="18" charset="-128"/>
                <a:ea typeface="ＭＳ Ｐ明朝" panose="02020600040205080304" pitchFamily="18" charset="-128"/>
                <a:cs typeface="Times New Roman"/>
              </a:rPr>
              <a:t>ＣＭ業務の委託者（建築主）の他に、本プロジェクトの目的物の所有</a:t>
            </a:r>
            <a:r>
              <a:rPr lang="ja-JP" altLang="en-US" sz="900" kern="100" dirty="0">
                <a:latin typeface="ＭＳ Ｐ明朝" panose="02020600040205080304" pitchFamily="18" charset="-128"/>
                <a:ea typeface="ＭＳ Ｐ明朝" panose="02020600040205080304" pitchFamily="18" charset="-128"/>
                <a:cs typeface="Times New Roman"/>
              </a:rPr>
              <a:t>権</a:t>
            </a:r>
            <a:r>
              <a:rPr lang="ja-JP" altLang="ja-JP" sz="900" kern="100" dirty="0">
                <a:latin typeface="ＭＳ Ｐ明朝" panose="02020600040205080304" pitchFamily="18" charset="-128"/>
                <a:ea typeface="ＭＳ Ｐ明朝" panose="02020600040205080304" pitchFamily="18" charset="-128"/>
                <a:cs typeface="Times New Roman"/>
              </a:rPr>
              <a:t>を有する者、 その他、応募資料の開示等に関して利害関係を有する者等</a:t>
            </a:r>
            <a:r>
              <a:rPr lang="ja-JP" altLang="en-US" sz="900" kern="100" dirty="0">
                <a:latin typeface="ＭＳ Ｐ明朝" panose="02020600040205080304" pitchFamily="18" charset="-128"/>
                <a:ea typeface="ＭＳ Ｐ明朝" panose="02020600040205080304" pitchFamily="18" charset="-128"/>
                <a:cs typeface="Times New Roman"/>
              </a:rPr>
              <a:t>。</a:t>
            </a:r>
            <a:endParaRPr lang="ja-JP" altLang="ja-JP" sz="900" kern="100" dirty="0">
              <a:latin typeface="ＭＳ Ｐ明朝" panose="02020600040205080304" pitchFamily="18" charset="-128"/>
              <a:ea typeface="ＭＳ Ｐ明朝" panose="02020600040205080304" pitchFamily="18" charset="-128"/>
              <a:cs typeface="Times New Roman"/>
            </a:endParaRPr>
          </a:p>
          <a:p>
            <a:pPr>
              <a:lnSpc>
                <a:spcPts val="1406"/>
              </a:lnSpc>
            </a:pPr>
            <a:r>
              <a:rPr lang="ja-JP" altLang="ja-JP" sz="900" kern="100" dirty="0">
                <a:latin typeface="ＭＳ Ｐ明朝" panose="02020600040205080304" pitchFamily="18" charset="-128"/>
                <a:ea typeface="ＭＳ Ｐ明朝" panose="02020600040205080304" pitchFamily="18" charset="-128"/>
                <a:cs typeface="Times New Roman"/>
              </a:rPr>
              <a:t>以下のフォームを必要に応じてコピーして記入してください。</a:t>
            </a:r>
            <a:endParaRPr lang="ja-JP" altLang="en-US" sz="900" dirty="0">
              <a:latin typeface="ＭＳ Ｐ明朝" panose="02020600040205080304" pitchFamily="18" charset="-128"/>
              <a:ea typeface="ＭＳ Ｐ明朝" panose="02020600040205080304" pitchFamily="18" charset="-128"/>
            </a:endParaRPr>
          </a:p>
        </p:txBody>
      </p:sp>
      <p:sp>
        <p:nvSpPr>
          <p:cNvPr id="13" name="Rectangle 1">
            <a:extLst>
              <a:ext uri="{FF2B5EF4-FFF2-40B4-BE49-F238E27FC236}">
                <a16:creationId xmlns:a16="http://schemas.microsoft.com/office/drawing/2014/main" id="{C4AF8B23-950E-4CAB-B093-C06777EAF0B4}"/>
              </a:ext>
            </a:extLst>
          </p:cNvPr>
          <p:cNvSpPr>
            <a:spLocks noChangeArrowheads="1"/>
          </p:cNvSpPr>
          <p:nvPr/>
        </p:nvSpPr>
        <p:spPr bwMode="auto">
          <a:xfrm>
            <a:off x="253887" y="3647900"/>
            <a:ext cx="2568011" cy="2135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74295" tIns="37148" rIns="74295" bIns="37148" numCol="1" anchor="ctr" anchorCtr="0" compatLnSpc="1">
            <a:prstTxWarp prst="textNoShape">
              <a:avLst/>
            </a:prstTxWarp>
            <a:spAutoFit/>
          </a:bodyPr>
          <a:lstStyle/>
          <a:p>
            <a:pPr indent="108347" fontAlgn="base">
              <a:spcBef>
                <a:spcPct val="0"/>
              </a:spcBef>
              <a:spcAft>
                <a:spcPct val="0"/>
              </a:spcAft>
            </a:pPr>
            <a:r>
              <a:rPr lang="ja-JP" altLang="ja-JP" sz="900" b="1" dirty="0">
                <a:latin typeface="ＭＳ Ｐ明朝" pitchFamily="18" charset="-128"/>
                <a:ea typeface="ＭＳ Ｐ明朝" pitchFamily="18" charset="-128"/>
              </a:rPr>
              <a:t>書式２　非開示情報　２　【担当者に関する情報】</a:t>
            </a:r>
            <a:endParaRPr lang="ja-JP" altLang="en-US" sz="900" b="1" dirty="0">
              <a:latin typeface="ＭＳ Ｐ明朝" pitchFamily="18" charset="-128"/>
              <a:ea typeface="ＭＳ Ｐ明朝" pitchFamily="18" charset="-128"/>
              <a:cs typeface="ＭＳ Ｐゴシック" pitchFamily="50" charset="-128"/>
            </a:endParaRPr>
          </a:p>
        </p:txBody>
      </p:sp>
      <p:graphicFrame>
        <p:nvGraphicFramePr>
          <p:cNvPr id="14" name="表 13">
            <a:extLst>
              <a:ext uri="{FF2B5EF4-FFF2-40B4-BE49-F238E27FC236}">
                <a16:creationId xmlns:a16="http://schemas.microsoft.com/office/drawing/2014/main" id="{9AF9E4F9-39A6-4B66-A8BC-50BE4910F8F7}"/>
              </a:ext>
            </a:extLst>
          </p:cNvPr>
          <p:cNvGraphicFramePr>
            <a:graphicFrameLocks noGrp="1"/>
          </p:cNvGraphicFramePr>
          <p:nvPr>
            <p:extLst>
              <p:ext uri="{D42A27DB-BD31-4B8C-83A1-F6EECF244321}">
                <p14:modId xmlns:p14="http://schemas.microsoft.com/office/powerpoint/2010/main" val="2141625534"/>
              </p:ext>
            </p:extLst>
          </p:nvPr>
        </p:nvGraphicFramePr>
        <p:xfrm>
          <a:off x="372241" y="3942450"/>
          <a:ext cx="9130329" cy="2561086"/>
        </p:xfrm>
        <a:graphic>
          <a:graphicData uri="http://schemas.openxmlformats.org/drawingml/2006/table">
            <a:tbl>
              <a:tblPr firstRow="1" firstCol="1" bandRow="1" bandCol="1"/>
              <a:tblGrid>
                <a:gridCol w="1373292">
                  <a:extLst>
                    <a:ext uri="{9D8B030D-6E8A-4147-A177-3AD203B41FA5}">
                      <a16:colId xmlns:a16="http://schemas.microsoft.com/office/drawing/2014/main" val="20000"/>
                    </a:ext>
                  </a:extLst>
                </a:gridCol>
                <a:gridCol w="1685618">
                  <a:extLst>
                    <a:ext uri="{9D8B030D-6E8A-4147-A177-3AD203B41FA5}">
                      <a16:colId xmlns:a16="http://schemas.microsoft.com/office/drawing/2014/main" val="20001"/>
                    </a:ext>
                  </a:extLst>
                </a:gridCol>
                <a:gridCol w="6071419">
                  <a:extLst>
                    <a:ext uri="{9D8B030D-6E8A-4147-A177-3AD203B41FA5}">
                      <a16:colId xmlns:a16="http://schemas.microsoft.com/office/drawing/2014/main" val="20002"/>
                    </a:ext>
                  </a:extLst>
                </a:gridCol>
              </a:tblGrid>
              <a:tr h="232826">
                <a:tc rowSpan="4">
                  <a:txBody>
                    <a:bodyPr/>
                    <a:lstStyle/>
                    <a:p>
                      <a:pPr algn="l">
                        <a:lnSpc>
                          <a:spcPct val="150000"/>
                        </a:lnSpc>
                        <a:spcAft>
                          <a:spcPts val="0"/>
                        </a:spcAft>
                      </a:pPr>
                      <a:r>
                        <a:rPr lang="ja-JP" sz="900" kern="0" dirty="0">
                          <a:effectLst/>
                          <a:latin typeface="Century"/>
                          <a:ea typeface="ＭＳ Ｐ明朝"/>
                          <a:cs typeface="ＭＳ Ｐゴシック"/>
                        </a:rPr>
                        <a:t>業務委託者に関する情報</a:t>
                      </a:r>
                      <a:endParaRPr lang="ja-JP" sz="900" kern="100" dirty="0">
                        <a:effectLst/>
                        <a:latin typeface="Century"/>
                        <a:ea typeface="ＭＳ 明朝"/>
                        <a:cs typeface="Times New Roman"/>
                      </a:endParaRPr>
                    </a:p>
                  </a:txBody>
                  <a:tcPr marL="50681" marR="50681"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a:spcAft>
                          <a:spcPts val="0"/>
                        </a:spcAft>
                      </a:pPr>
                      <a:r>
                        <a:rPr lang="ja-JP" sz="900" kern="0" dirty="0">
                          <a:effectLst/>
                          <a:latin typeface="Century"/>
                          <a:ea typeface="ＭＳ Ｐ明朝"/>
                          <a:cs typeface="ＭＳ Ｐゴシック"/>
                        </a:rPr>
                        <a:t>担当者名</a:t>
                      </a:r>
                      <a:endParaRPr lang="ja-JP" sz="900" kern="100" dirty="0">
                        <a:effectLst/>
                        <a:latin typeface="Century"/>
                        <a:ea typeface="ＭＳ 明朝"/>
                        <a:cs typeface="Times New Roman"/>
                      </a:endParaRPr>
                    </a:p>
                  </a:txBody>
                  <a:tcPr marL="50681" marR="50681"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a:spcAft>
                          <a:spcPts val="0"/>
                        </a:spcAft>
                      </a:pPr>
                      <a:r>
                        <a:rPr lang="en-US" sz="800" u="none" strike="noStrike" kern="0" dirty="0">
                          <a:effectLst/>
                          <a:latin typeface="ＭＳ Ｐ明朝"/>
                          <a:ea typeface="ＭＳ 明朝"/>
                          <a:cs typeface="ＭＳ Ｐゴシック"/>
                        </a:rPr>
                        <a:t> </a:t>
                      </a:r>
                      <a:endParaRPr lang="ja-JP" sz="800" kern="100" dirty="0">
                        <a:effectLst/>
                        <a:latin typeface="Century"/>
                        <a:ea typeface="ＭＳ 明朝"/>
                        <a:cs typeface="Times New Roman"/>
                      </a:endParaRPr>
                    </a:p>
                  </a:txBody>
                  <a:tcPr marL="50681" marR="50681"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232826">
                <a:tc vMerge="1">
                  <a:txBody>
                    <a:bodyPr/>
                    <a:lstStyle/>
                    <a:p>
                      <a:endParaRPr kumimoji="1" lang="ja-JP" altLang="en-US"/>
                    </a:p>
                  </a:txBody>
                  <a:tcPr/>
                </a:tc>
                <a:tc>
                  <a:txBody>
                    <a:bodyPr/>
                    <a:lstStyle/>
                    <a:p>
                      <a:pPr algn="l">
                        <a:spcAft>
                          <a:spcPts val="0"/>
                        </a:spcAft>
                      </a:pPr>
                      <a:r>
                        <a:rPr lang="ja-JP" sz="900" kern="0" dirty="0">
                          <a:effectLst/>
                          <a:latin typeface="Century"/>
                          <a:ea typeface="ＭＳ Ｐ明朝"/>
                          <a:cs typeface="ＭＳ Ｐゴシック"/>
                        </a:rPr>
                        <a:t>担当者の連絡先　住所</a:t>
                      </a:r>
                      <a:endParaRPr lang="ja-JP" sz="900" kern="100" dirty="0">
                        <a:effectLst/>
                        <a:latin typeface="Century"/>
                        <a:ea typeface="ＭＳ 明朝"/>
                        <a:cs typeface="Times New Roman"/>
                      </a:endParaRPr>
                    </a:p>
                  </a:txBody>
                  <a:tcPr marL="50681" marR="50681"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a:spcAft>
                          <a:spcPts val="0"/>
                        </a:spcAft>
                      </a:pPr>
                      <a:r>
                        <a:rPr lang="en-US" sz="800" u="none" strike="noStrike" kern="0" dirty="0">
                          <a:effectLst/>
                          <a:latin typeface="ＭＳ Ｐ明朝"/>
                          <a:ea typeface="ＭＳ 明朝"/>
                          <a:cs typeface="ＭＳ Ｐゴシック"/>
                        </a:rPr>
                        <a:t> </a:t>
                      </a:r>
                      <a:endParaRPr lang="ja-JP" sz="800" kern="100" dirty="0">
                        <a:effectLst/>
                        <a:latin typeface="Century"/>
                        <a:ea typeface="ＭＳ 明朝"/>
                        <a:cs typeface="Times New Roman"/>
                      </a:endParaRPr>
                    </a:p>
                  </a:txBody>
                  <a:tcPr marL="50681" marR="50681"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232826">
                <a:tc vMerge="1">
                  <a:txBody>
                    <a:bodyPr/>
                    <a:lstStyle/>
                    <a:p>
                      <a:endParaRPr kumimoji="1" lang="ja-JP" altLang="en-US"/>
                    </a:p>
                  </a:txBody>
                  <a:tcPr/>
                </a:tc>
                <a:tc>
                  <a:txBody>
                    <a:bodyPr/>
                    <a:lstStyle/>
                    <a:p>
                      <a:pPr algn="l">
                        <a:spcAft>
                          <a:spcPts val="0"/>
                        </a:spcAft>
                      </a:pPr>
                      <a:r>
                        <a:rPr lang="ja-JP" sz="900" kern="0" dirty="0">
                          <a:effectLst/>
                          <a:latin typeface="Century"/>
                          <a:ea typeface="ＭＳ Ｐ明朝"/>
                          <a:cs typeface="ＭＳ Ｐゴシック"/>
                        </a:rPr>
                        <a:t>担当者の連絡先　電話</a:t>
                      </a:r>
                      <a:endParaRPr lang="ja-JP" sz="900" kern="100" dirty="0">
                        <a:effectLst/>
                        <a:latin typeface="Century"/>
                        <a:ea typeface="ＭＳ 明朝"/>
                        <a:cs typeface="Times New Roman"/>
                      </a:endParaRPr>
                    </a:p>
                  </a:txBody>
                  <a:tcPr marL="50681" marR="50681"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800" u="none" strike="noStrike" kern="0" dirty="0">
                          <a:effectLst/>
                          <a:latin typeface="ＭＳ Ｐ明朝"/>
                          <a:ea typeface="ＭＳ 明朝"/>
                          <a:cs typeface="ＭＳ Ｐゴシック"/>
                        </a:rPr>
                        <a:t> </a:t>
                      </a:r>
                      <a:endParaRPr lang="ja-JP" sz="800" kern="100" dirty="0">
                        <a:effectLst/>
                        <a:latin typeface="Century"/>
                        <a:ea typeface="ＭＳ 明朝"/>
                        <a:cs typeface="Times New Roman"/>
                      </a:endParaRPr>
                    </a:p>
                  </a:txBody>
                  <a:tcPr marL="50681" marR="50681"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232826">
                <a:tc vMerge="1">
                  <a:txBody>
                    <a:bodyPr/>
                    <a:lstStyle/>
                    <a:p>
                      <a:endParaRPr kumimoji="1" lang="ja-JP" altLang="en-US"/>
                    </a:p>
                  </a:txBody>
                  <a:tcPr/>
                </a:tc>
                <a:tc>
                  <a:txBody>
                    <a:bodyPr/>
                    <a:lstStyle/>
                    <a:p>
                      <a:pPr algn="l">
                        <a:spcAft>
                          <a:spcPts val="0"/>
                        </a:spcAft>
                      </a:pPr>
                      <a:r>
                        <a:rPr lang="ja-JP" sz="900" kern="0" dirty="0">
                          <a:effectLst/>
                          <a:latin typeface="Century"/>
                          <a:ea typeface="ＭＳ Ｐ明朝"/>
                          <a:cs typeface="ＭＳ Ｐゴシック"/>
                        </a:rPr>
                        <a:t>担当者の連絡先　</a:t>
                      </a:r>
                      <a:r>
                        <a:rPr lang="en-US" sz="900" kern="0" dirty="0">
                          <a:effectLst/>
                          <a:latin typeface="Century"/>
                          <a:ea typeface="ＭＳ Ｐ明朝"/>
                          <a:cs typeface="ＭＳ Ｐゴシック"/>
                        </a:rPr>
                        <a:t>e-mail</a:t>
                      </a:r>
                      <a:endParaRPr lang="ja-JP" sz="900" kern="100" dirty="0">
                        <a:effectLst/>
                        <a:latin typeface="Century"/>
                        <a:ea typeface="ＭＳ 明朝"/>
                        <a:cs typeface="Times New Roman"/>
                      </a:endParaRPr>
                    </a:p>
                  </a:txBody>
                  <a:tcPr marL="50681" marR="50681"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a:spcAft>
                          <a:spcPts val="0"/>
                        </a:spcAft>
                      </a:pPr>
                      <a:r>
                        <a:rPr lang="en-US" sz="800" u="none" strike="noStrike" kern="0" dirty="0">
                          <a:effectLst/>
                          <a:latin typeface="ＭＳ Ｐ明朝"/>
                          <a:ea typeface="ＭＳ 明朝"/>
                          <a:cs typeface="ＭＳ Ｐゴシック"/>
                        </a:rPr>
                        <a:t> </a:t>
                      </a:r>
                      <a:endParaRPr lang="ja-JP" sz="800" kern="100" dirty="0">
                        <a:effectLst/>
                        <a:latin typeface="Century"/>
                        <a:ea typeface="ＭＳ 明朝"/>
                        <a:cs typeface="Times New Roman"/>
                      </a:endParaRPr>
                    </a:p>
                  </a:txBody>
                  <a:tcPr marL="50681" marR="50681"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232826">
                <a:tc rowSpan="7">
                  <a:txBody>
                    <a:bodyPr/>
                    <a:lstStyle/>
                    <a:p>
                      <a:pPr algn="l">
                        <a:lnSpc>
                          <a:spcPct val="150000"/>
                        </a:lnSpc>
                        <a:spcAft>
                          <a:spcPts val="0"/>
                        </a:spcAft>
                      </a:pPr>
                      <a:r>
                        <a:rPr lang="ja-JP" sz="900" kern="0" dirty="0">
                          <a:effectLst/>
                          <a:latin typeface="Century"/>
                          <a:ea typeface="ＭＳ Ｐ明朝"/>
                          <a:cs typeface="ＭＳ Ｐゴシック"/>
                        </a:rPr>
                        <a:t>応募者に関する情報</a:t>
                      </a:r>
                      <a:endParaRPr lang="ja-JP" sz="900" kern="100" dirty="0">
                        <a:effectLst/>
                        <a:latin typeface="Century"/>
                        <a:ea typeface="ＭＳ 明朝"/>
                        <a:cs typeface="Times New Roman"/>
                      </a:endParaRPr>
                    </a:p>
                  </a:txBody>
                  <a:tcPr marL="50681" marR="50681"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a:spcAft>
                          <a:spcPts val="0"/>
                        </a:spcAft>
                      </a:pPr>
                      <a:r>
                        <a:rPr lang="ja-JP" sz="900" kern="0" dirty="0">
                          <a:effectLst/>
                          <a:latin typeface="Century"/>
                          <a:ea typeface="ＭＳ Ｐ明朝"/>
                          <a:cs typeface="ＭＳ Ｐゴシック"/>
                        </a:rPr>
                        <a:t>担当者名</a:t>
                      </a:r>
                      <a:endParaRPr lang="ja-JP" sz="900" kern="100" dirty="0">
                        <a:effectLst/>
                        <a:latin typeface="Century"/>
                        <a:ea typeface="ＭＳ 明朝"/>
                        <a:cs typeface="Times New Roman"/>
                      </a:endParaRPr>
                    </a:p>
                  </a:txBody>
                  <a:tcPr marL="50681" marR="50681"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a:spcAft>
                          <a:spcPts val="0"/>
                        </a:spcAft>
                      </a:pPr>
                      <a:r>
                        <a:rPr lang="en-US" sz="800" kern="0" dirty="0">
                          <a:effectLst/>
                          <a:latin typeface="ＭＳ Ｐ明朝"/>
                          <a:ea typeface="ＭＳ 明朝"/>
                          <a:cs typeface="ＭＳ Ｐゴシック"/>
                        </a:rPr>
                        <a:t> </a:t>
                      </a:r>
                      <a:endParaRPr lang="ja-JP" sz="800" kern="100" dirty="0">
                        <a:effectLst/>
                        <a:latin typeface="Century"/>
                        <a:ea typeface="ＭＳ 明朝"/>
                        <a:cs typeface="Times New Roman"/>
                      </a:endParaRPr>
                    </a:p>
                  </a:txBody>
                  <a:tcPr marL="50681" marR="50681"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232826">
                <a:tc vMerge="1">
                  <a:txBody>
                    <a:bodyPr/>
                    <a:lstStyle/>
                    <a:p>
                      <a:endParaRPr kumimoji="1" lang="ja-JP" altLang="en-US"/>
                    </a:p>
                  </a:txBody>
                  <a:tcPr/>
                </a:tc>
                <a:tc>
                  <a:txBody>
                    <a:bodyPr/>
                    <a:lstStyle/>
                    <a:p>
                      <a:pPr algn="l">
                        <a:spcAft>
                          <a:spcPts val="0"/>
                        </a:spcAft>
                      </a:pPr>
                      <a:r>
                        <a:rPr lang="ja-JP" sz="900" kern="0" dirty="0">
                          <a:effectLst/>
                          <a:latin typeface="Century"/>
                          <a:ea typeface="ＭＳ Ｐ明朝"/>
                          <a:cs typeface="ＭＳ Ｐゴシック"/>
                        </a:rPr>
                        <a:t>担当者の連絡先　住所</a:t>
                      </a:r>
                      <a:endParaRPr lang="ja-JP" sz="900" kern="100" dirty="0">
                        <a:effectLst/>
                        <a:latin typeface="Century"/>
                        <a:ea typeface="ＭＳ 明朝"/>
                        <a:cs typeface="Times New Roman"/>
                      </a:endParaRPr>
                    </a:p>
                  </a:txBody>
                  <a:tcPr marL="50681" marR="50681"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a:spcAft>
                          <a:spcPts val="0"/>
                        </a:spcAft>
                      </a:pPr>
                      <a:r>
                        <a:rPr lang="en-US" sz="800" kern="0" dirty="0">
                          <a:effectLst/>
                          <a:latin typeface="ＭＳ Ｐ明朝"/>
                          <a:ea typeface="ＭＳ 明朝"/>
                          <a:cs typeface="ＭＳ Ｐゴシック"/>
                        </a:rPr>
                        <a:t> </a:t>
                      </a:r>
                      <a:endParaRPr lang="ja-JP" sz="800" kern="100" dirty="0">
                        <a:effectLst/>
                        <a:latin typeface="Century"/>
                        <a:ea typeface="ＭＳ 明朝"/>
                        <a:cs typeface="Times New Roman"/>
                      </a:endParaRPr>
                    </a:p>
                  </a:txBody>
                  <a:tcPr marL="50681" marR="50681"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r h="232826">
                <a:tc vMerge="1">
                  <a:txBody>
                    <a:bodyPr/>
                    <a:lstStyle/>
                    <a:p>
                      <a:endParaRPr kumimoji="1" lang="ja-JP" altLang="en-US"/>
                    </a:p>
                  </a:txBody>
                  <a:tcPr/>
                </a:tc>
                <a:tc>
                  <a:txBody>
                    <a:bodyPr/>
                    <a:lstStyle/>
                    <a:p>
                      <a:pPr algn="l">
                        <a:spcAft>
                          <a:spcPts val="0"/>
                        </a:spcAft>
                      </a:pPr>
                      <a:r>
                        <a:rPr lang="ja-JP" sz="900" kern="0" dirty="0">
                          <a:effectLst/>
                          <a:latin typeface="Century"/>
                          <a:ea typeface="ＭＳ Ｐ明朝"/>
                          <a:cs typeface="ＭＳ Ｐゴシック"/>
                        </a:rPr>
                        <a:t>担当者の連絡先　電話</a:t>
                      </a:r>
                      <a:endParaRPr lang="ja-JP" sz="900" kern="100" dirty="0">
                        <a:effectLst/>
                        <a:latin typeface="Century"/>
                        <a:ea typeface="ＭＳ 明朝"/>
                        <a:cs typeface="Times New Roman"/>
                      </a:endParaRPr>
                    </a:p>
                  </a:txBody>
                  <a:tcPr marL="50681" marR="50681"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a:spcAft>
                          <a:spcPts val="0"/>
                        </a:spcAft>
                      </a:pPr>
                      <a:r>
                        <a:rPr lang="en-US" sz="800" kern="0" dirty="0">
                          <a:effectLst/>
                          <a:latin typeface="ＭＳ Ｐ明朝"/>
                          <a:ea typeface="ＭＳ 明朝"/>
                          <a:cs typeface="ＭＳ Ｐゴシック"/>
                        </a:rPr>
                        <a:t> </a:t>
                      </a:r>
                      <a:endParaRPr lang="ja-JP" sz="800" kern="100" dirty="0">
                        <a:effectLst/>
                        <a:latin typeface="Century"/>
                        <a:ea typeface="ＭＳ 明朝"/>
                        <a:cs typeface="Times New Roman"/>
                      </a:endParaRPr>
                    </a:p>
                  </a:txBody>
                  <a:tcPr marL="50681" marR="50681"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6"/>
                  </a:ext>
                </a:extLst>
              </a:tr>
              <a:tr h="232826">
                <a:tc vMerge="1">
                  <a:txBody>
                    <a:bodyPr/>
                    <a:lstStyle/>
                    <a:p>
                      <a:endParaRPr kumimoji="1" lang="ja-JP" altLang="en-US"/>
                    </a:p>
                  </a:txBody>
                  <a:tcPr/>
                </a:tc>
                <a:tc>
                  <a:txBody>
                    <a:bodyPr/>
                    <a:lstStyle/>
                    <a:p>
                      <a:pPr algn="l">
                        <a:spcAft>
                          <a:spcPts val="0"/>
                        </a:spcAft>
                      </a:pPr>
                      <a:r>
                        <a:rPr lang="ja-JP" sz="900" kern="0" dirty="0">
                          <a:effectLst/>
                          <a:latin typeface="Century"/>
                          <a:ea typeface="ＭＳ Ｐ明朝"/>
                          <a:cs typeface="ＭＳ Ｐゴシック"/>
                        </a:rPr>
                        <a:t>担当者の連絡先　</a:t>
                      </a:r>
                      <a:r>
                        <a:rPr lang="en-US" sz="900" kern="0" dirty="0">
                          <a:effectLst/>
                          <a:latin typeface="Century"/>
                          <a:ea typeface="ＭＳ Ｐ明朝"/>
                          <a:cs typeface="ＭＳ Ｐゴシック"/>
                        </a:rPr>
                        <a:t>e-mail</a:t>
                      </a:r>
                      <a:endParaRPr lang="ja-JP" sz="900" kern="100" dirty="0">
                        <a:effectLst/>
                        <a:latin typeface="Century"/>
                        <a:ea typeface="ＭＳ 明朝"/>
                        <a:cs typeface="Times New Roman"/>
                      </a:endParaRPr>
                    </a:p>
                  </a:txBody>
                  <a:tcPr marL="50681" marR="50681"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a:spcAft>
                          <a:spcPts val="0"/>
                        </a:spcAft>
                      </a:pPr>
                      <a:r>
                        <a:rPr lang="en-US" sz="800" kern="0" dirty="0">
                          <a:effectLst/>
                          <a:latin typeface="ＭＳ Ｐ明朝"/>
                          <a:ea typeface="ＭＳ 明朝"/>
                          <a:cs typeface="ＭＳ Ｐゴシック"/>
                        </a:rPr>
                        <a:t> </a:t>
                      </a:r>
                      <a:endParaRPr lang="ja-JP" sz="800" kern="100" dirty="0">
                        <a:effectLst/>
                        <a:latin typeface="Century"/>
                        <a:ea typeface="ＭＳ 明朝"/>
                        <a:cs typeface="Times New Roman"/>
                      </a:endParaRPr>
                    </a:p>
                  </a:txBody>
                  <a:tcPr marL="50681" marR="50681"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7"/>
                  </a:ext>
                </a:extLst>
              </a:tr>
              <a:tr h="232826">
                <a:tc vMerge="1">
                  <a:txBody>
                    <a:bodyPr/>
                    <a:lstStyle/>
                    <a:p>
                      <a:endParaRPr kumimoji="1" lang="ja-JP" altLang="en-US"/>
                    </a:p>
                  </a:txBody>
                  <a:tcPr/>
                </a:tc>
                <a:tc>
                  <a:txBody>
                    <a:bodyPr/>
                    <a:lstStyle/>
                    <a:p>
                      <a:pPr algn="l">
                        <a:spcAft>
                          <a:spcPts val="0"/>
                        </a:spcAft>
                      </a:pPr>
                      <a:r>
                        <a:rPr lang="ja-JP" sz="900" kern="0" dirty="0">
                          <a:effectLst/>
                          <a:latin typeface="Century"/>
                          <a:ea typeface="ＭＳ Ｐ明朝"/>
                          <a:cs typeface="ＭＳ Ｐゴシック"/>
                        </a:rPr>
                        <a:t>担当者不在の場合の代理者名</a:t>
                      </a:r>
                      <a:endParaRPr lang="ja-JP" sz="900" kern="100" dirty="0">
                        <a:effectLst/>
                        <a:latin typeface="Century"/>
                        <a:ea typeface="ＭＳ 明朝"/>
                        <a:cs typeface="Times New Roman"/>
                      </a:endParaRPr>
                    </a:p>
                  </a:txBody>
                  <a:tcPr marL="50681" marR="50681"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a:spcAft>
                          <a:spcPts val="0"/>
                        </a:spcAft>
                      </a:pPr>
                      <a:r>
                        <a:rPr lang="en-US" sz="800" kern="0" dirty="0">
                          <a:effectLst/>
                          <a:latin typeface="ＭＳ Ｐ明朝"/>
                          <a:ea typeface="ＭＳ 明朝"/>
                          <a:cs typeface="ＭＳ Ｐゴシック"/>
                        </a:rPr>
                        <a:t> </a:t>
                      </a:r>
                      <a:endParaRPr lang="ja-JP" sz="800" kern="100" dirty="0">
                        <a:effectLst/>
                        <a:latin typeface="Century"/>
                        <a:ea typeface="ＭＳ 明朝"/>
                        <a:cs typeface="Times New Roman"/>
                      </a:endParaRPr>
                    </a:p>
                  </a:txBody>
                  <a:tcPr marL="50681" marR="50681"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8"/>
                  </a:ext>
                </a:extLst>
              </a:tr>
              <a:tr h="232826">
                <a:tc vMerge="1">
                  <a:txBody>
                    <a:bodyPr/>
                    <a:lstStyle/>
                    <a:p>
                      <a:endParaRPr kumimoji="1" lang="ja-JP" altLang="en-US"/>
                    </a:p>
                  </a:txBody>
                  <a:tcPr/>
                </a:tc>
                <a:tc>
                  <a:txBody>
                    <a:bodyPr/>
                    <a:lstStyle/>
                    <a:p>
                      <a:pPr algn="l">
                        <a:spcAft>
                          <a:spcPts val="0"/>
                        </a:spcAft>
                      </a:pPr>
                      <a:r>
                        <a:rPr lang="ja-JP" sz="900" kern="0" dirty="0">
                          <a:effectLst/>
                          <a:latin typeface="Century"/>
                          <a:ea typeface="ＭＳ Ｐ明朝"/>
                          <a:cs typeface="ＭＳ Ｐゴシック"/>
                        </a:rPr>
                        <a:t>代理者の連絡先　電話</a:t>
                      </a:r>
                      <a:endParaRPr lang="ja-JP" sz="900" kern="100" dirty="0">
                        <a:effectLst/>
                        <a:latin typeface="Century"/>
                        <a:ea typeface="ＭＳ 明朝"/>
                        <a:cs typeface="Times New Roman"/>
                      </a:endParaRPr>
                    </a:p>
                  </a:txBody>
                  <a:tcPr marL="50681" marR="50681"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a:spcAft>
                          <a:spcPts val="0"/>
                        </a:spcAft>
                      </a:pPr>
                      <a:r>
                        <a:rPr lang="en-US" sz="800" kern="0" dirty="0">
                          <a:effectLst/>
                          <a:latin typeface="ＭＳ Ｐ明朝"/>
                          <a:ea typeface="ＭＳ 明朝"/>
                          <a:cs typeface="ＭＳ Ｐゴシック"/>
                        </a:rPr>
                        <a:t> </a:t>
                      </a:r>
                      <a:endParaRPr lang="ja-JP" sz="800" kern="100" dirty="0">
                        <a:effectLst/>
                        <a:latin typeface="Century"/>
                        <a:ea typeface="ＭＳ 明朝"/>
                        <a:cs typeface="Times New Roman"/>
                      </a:endParaRPr>
                    </a:p>
                  </a:txBody>
                  <a:tcPr marL="50681" marR="50681" marT="0" marB="0" anchor="ctr">
                    <a:lnL w="952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9"/>
                  </a:ext>
                </a:extLst>
              </a:tr>
              <a:tr h="232826">
                <a:tc vMerge="1">
                  <a:txBody>
                    <a:bodyPr/>
                    <a:lstStyle/>
                    <a:p>
                      <a:endParaRPr kumimoji="1" lang="ja-JP" altLang="en-US"/>
                    </a:p>
                  </a:txBody>
                  <a:tcPr/>
                </a:tc>
                <a:tc>
                  <a:txBody>
                    <a:bodyPr/>
                    <a:lstStyle/>
                    <a:p>
                      <a:pPr algn="l">
                        <a:spcAft>
                          <a:spcPts val="0"/>
                        </a:spcAft>
                      </a:pPr>
                      <a:r>
                        <a:rPr lang="ja-JP" sz="900" kern="0" dirty="0">
                          <a:effectLst/>
                          <a:latin typeface="Century"/>
                          <a:ea typeface="ＭＳ Ｐ明朝"/>
                          <a:cs typeface="ＭＳ Ｐゴシック"/>
                        </a:rPr>
                        <a:t>代理者の連絡先　</a:t>
                      </a:r>
                      <a:r>
                        <a:rPr lang="en-US" sz="900" kern="0" dirty="0">
                          <a:effectLst/>
                          <a:latin typeface="Century"/>
                          <a:ea typeface="ＭＳ Ｐ明朝"/>
                          <a:cs typeface="ＭＳ Ｐゴシック"/>
                        </a:rPr>
                        <a:t>e-mail</a:t>
                      </a:r>
                      <a:endParaRPr lang="ja-JP" sz="900" kern="100" dirty="0">
                        <a:effectLst/>
                        <a:latin typeface="Century"/>
                        <a:ea typeface="ＭＳ 明朝"/>
                        <a:cs typeface="Times New Roman"/>
                      </a:endParaRPr>
                    </a:p>
                  </a:txBody>
                  <a:tcPr marL="50681" marR="50681"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a:spcAft>
                          <a:spcPts val="0"/>
                        </a:spcAft>
                      </a:pPr>
                      <a:r>
                        <a:rPr lang="en-US" sz="800" kern="0" dirty="0">
                          <a:effectLst/>
                          <a:latin typeface="ＭＳ Ｐ明朝"/>
                          <a:ea typeface="ＭＳ 明朝"/>
                          <a:cs typeface="ＭＳ Ｐゴシック"/>
                        </a:rPr>
                        <a:t> </a:t>
                      </a:r>
                      <a:endParaRPr lang="ja-JP" sz="800" kern="100" dirty="0">
                        <a:effectLst/>
                        <a:latin typeface="Century"/>
                        <a:ea typeface="ＭＳ 明朝"/>
                        <a:cs typeface="Times New Roman"/>
                      </a:endParaRPr>
                    </a:p>
                  </a:txBody>
                  <a:tcPr marL="50681" marR="50681"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0"/>
                  </a:ext>
                </a:extLst>
              </a:tr>
            </a:tbl>
          </a:graphicData>
        </a:graphic>
      </p:graphicFrame>
      <p:sp>
        <p:nvSpPr>
          <p:cNvPr id="19" name="Rectangle 1">
            <a:extLst>
              <a:ext uri="{FF2B5EF4-FFF2-40B4-BE49-F238E27FC236}">
                <a16:creationId xmlns:a16="http://schemas.microsoft.com/office/drawing/2014/main" id="{A1F04C25-58C6-4312-A94F-7794CBBCEC9C}"/>
              </a:ext>
            </a:extLst>
          </p:cNvPr>
          <p:cNvSpPr>
            <a:spLocks noChangeArrowheads="1"/>
          </p:cNvSpPr>
          <p:nvPr/>
        </p:nvSpPr>
        <p:spPr bwMode="auto">
          <a:xfrm>
            <a:off x="6775298" y="3610868"/>
            <a:ext cx="2869375" cy="2001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74295" tIns="37148" rIns="74295" bIns="37148" numCol="1" anchor="ctr" anchorCtr="0" compatLnSpc="1">
            <a:prstTxWarp prst="textNoShape">
              <a:avLst/>
            </a:prstTxWarp>
            <a:spAutoFit/>
          </a:bodyPr>
          <a:lstStyle/>
          <a:p>
            <a:pPr indent="108347" defTabSz="742950" eaLnBrk="0" fontAlgn="base" hangingPunct="0">
              <a:spcBef>
                <a:spcPct val="0"/>
              </a:spcBef>
              <a:spcAft>
                <a:spcPct val="0"/>
              </a:spcAft>
            </a:pPr>
            <a:r>
              <a:rPr lang="ja-JP" altLang="en-US" sz="813" dirty="0">
                <a:latin typeface="ＭＳ Ｐ明朝" pitchFamily="18" charset="-128"/>
                <a:ea typeface="ＭＳ Ｐ明朝" pitchFamily="18" charset="-128"/>
                <a:cs typeface="ＭＳ Ｐゴシック" pitchFamily="50" charset="-128"/>
              </a:rPr>
              <a:t>（</a:t>
            </a:r>
            <a:r>
              <a:rPr lang="ja-JP" altLang="ja-JP" sz="813" dirty="0">
                <a:latin typeface="ＭＳ Ｐ明朝" pitchFamily="18" charset="-128"/>
                <a:ea typeface="ＭＳ Ｐ明朝" pitchFamily="18" charset="-128"/>
                <a:cs typeface="ＭＳ Ｐゴシック" pitchFamily="50" charset="-128"/>
              </a:rPr>
              <a:t>※</a:t>
            </a:r>
            <a:r>
              <a:rPr lang="ja-JP" altLang="en-US" sz="813" dirty="0">
                <a:latin typeface="ＭＳ Ｐ明朝" pitchFamily="18" charset="-128"/>
                <a:ea typeface="ＭＳ Ｐ明朝" pitchFamily="18" charset="-128"/>
                <a:cs typeface="ＭＳ Ｐゴシック" pitchFamily="50" charset="-128"/>
              </a:rPr>
              <a:t>）該当項目の</a:t>
            </a:r>
            <a:r>
              <a:rPr lang="ja-JP" altLang="en-US" sz="813" dirty="0">
                <a:latin typeface="ＭＳ Ｐ明朝" pitchFamily="18" charset="-128"/>
                <a:ea typeface="ＭＳ Ｐ明朝" pitchFamily="18" charset="-128"/>
                <a:cs typeface="Times New Roman" pitchFamily="18" charset="0"/>
              </a:rPr>
              <a:t>チェックボックス（□）を塗りつぶして下さい。</a:t>
            </a:r>
            <a:endParaRPr lang="ja-JP" altLang="en-US" sz="1463" dirty="0">
              <a:latin typeface="Arial" pitchFamily="34" charset="0"/>
              <a:ea typeface="ＭＳ Ｐゴシック" pitchFamily="50" charset="-128"/>
              <a:cs typeface="ＭＳ Ｐゴシック" pitchFamily="50" charset="-128"/>
            </a:endParaRPr>
          </a:p>
        </p:txBody>
      </p:sp>
      <p:sp>
        <p:nvSpPr>
          <p:cNvPr id="20" name="テキスト ボックス 19">
            <a:extLst>
              <a:ext uri="{FF2B5EF4-FFF2-40B4-BE49-F238E27FC236}">
                <a16:creationId xmlns:a16="http://schemas.microsoft.com/office/drawing/2014/main" id="{606613C5-96E8-4A21-B088-75089C33D218}"/>
              </a:ext>
            </a:extLst>
          </p:cNvPr>
          <p:cNvSpPr txBox="1"/>
          <p:nvPr/>
        </p:nvSpPr>
        <p:spPr>
          <a:xfrm>
            <a:off x="123825" y="206442"/>
            <a:ext cx="1483995" cy="223587"/>
          </a:xfrm>
          <a:prstGeom prst="rect">
            <a:avLst/>
          </a:prstGeom>
          <a:noFill/>
        </p:spPr>
        <p:txBody>
          <a:bodyPr wrap="square" rtlCol="0">
            <a:spAutoFit/>
          </a:bodyPr>
          <a:lstStyle/>
          <a:p>
            <a:pPr algn="ctr"/>
            <a:r>
              <a:rPr lang="en-US" altLang="ja-JP" sz="853" b="1" dirty="0">
                <a:latin typeface="ＭＳ Ｐ明朝" pitchFamily="18" charset="-128"/>
                <a:ea typeface="ＭＳ Ｐ明朝" pitchFamily="18" charset="-128"/>
              </a:rPr>
              <a:t>【</a:t>
            </a:r>
            <a:r>
              <a:rPr lang="ja-JP" altLang="en-US" sz="853" b="1" dirty="0">
                <a:latin typeface="ＭＳ Ｐ明朝" pitchFamily="18" charset="-128"/>
                <a:ea typeface="ＭＳ Ｐ明朝" pitchFamily="18" charset="-128"/>
              </a:rPr>
              <a:t>ＣＭ選奨２０２４応募書式</a:t>
            </a:r>
            <a:r>
              <a:rPr lang="en-US" altLang="ja-JP" sz="853" b="1" dirty="0">
                <a:latin typeface="ＭＳ Ｐ明朝" pitchFamily="18" charset="-128"/>
                <a:ea typeface="ＭＳ Ｐ明朝" pitchFamily="18" charset="-128"/>
              </a:rPr>
              <a:t>】</a:t>
            </a:r>
            <a:endParaRPr lang="ja-JP" altLang="en-US" sz="853" b="1" dirty="0">
              <a:latin typeface="ＭＳ Ｐ明朝" pitchFamily="18" charset="-128"/>
              <a:ea typeface="ＭＳ Ｐ明朝" pitchFamily="18" charset="-128"/>
            </a:endParaRPr>
          </a:p>
        </p:txBody>
      </p:sp>
      <p:sp>
        <p:nvSpPr>
          <p:cNvPr id="2" name="テキスト ボックス 1"/>
          <p:cNvSpPr txBox="1"/>
          <p:nvPr/>
        </p:nvSpPr>
        <p:spPr>
          <a:xfrm>
            <a:off x="9505823" y="6539208"/>
            <a:ext cx="228600" cy="253916"/>
          </a:xfrm>
          <a:prstGeom prst="rect">
            <a:avLst/>
          </a:prstGeom>
          <a:noFill/>
        </p:spPr>
        <p:txBody>
          <a:bodyPr wrap="square" rtlCol="0">
            <a:spAutoFit/>
          </a:bodyPr>
          <a:lstStyle/>
          <a:p>
            <a:r>
              <a:rPr kumimoji="1" lang="ja-JP" altLang="en-US" sz="1050" dirty="0">
                <a:solidFill>
                  <a:srgbClr val="FF0000"/>
                </a:solidFill>
                <a:latin typeface="Meiryo UI" panose="020B0604030504040204" pitchFamily="50" charset="-128"/>
                <a:ea typeface="Meiryo UI" panose="020B0604030504040204" pitchFamily="50" charset="-128"/>
              </a:rPr>
              <a:t>１</a:t>
            </a:r>
          </a:p>
        </p:txBody>
      </p:sp>
      <p:sp>
        <p:nvSpPr>
          <p:cNvPr id="17" name="Rectangle 1">
            <a:extLst>
              <a:ext uri="{FF2B5EF4-FFF2-40B4-BE49-F238E27FC236}">
                <a16:creationId xmlns:a16="http://schemas.microsoft.com/office/drawing/2014/main" id="{7D17A5C7-24F1-4A73-A0E6-F7F8C3A91714}"/>
              </a:ext>
            </a:extLst>
          </p:cNvPr>
          <p:cNvSpPr>
            <a:spLocks noChangeArrowheads="1"/>
          </p:cNvSpPr>
          <p:nvPr/>
        </p:nvSpPr>
        <p:spPr bwMode="auto">
          <a:xfrm>
            <a:off x="5809699" y="6631681"/>
            <a:ext cx="3813544" cy="2001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74295" tIns="37148" rIns="74295" bIns="37148" numCol="1" anchor="ctr" anchorCtr="0" compatLnSpc="1">
            <a:prstTxWarp prst="textNoShape">
              <a:avLst/>
            </a:prstTxWarp>
            <a:spAutoFit/>
          </a:bodyPr>
          <a:lstStyle/>
          <a:p>
            <a:pPr indent="108344" eaLnBrk="0" fontAlgn="base" hangingPunct="0">
              <a:spcBef>
                <a:spcPct val="0"/>
              </a:spcBef>
              <a:spcAft>
                <a:spcPct val="0"/>
              </a:spcAft>
            </a:pPr>
            <a:r>
              <a:rPr lang="ja-JP" altLang="en-US" sz="813" dirty="0">
                <a:solidFill>
                  <a:prstClr val="black"/>
                </a:solidFill>
                <a:latin typeface="ＭＳ Ｐ明朝" pitchFamily="18" charset="-128"/>
                <a:ea typeface="ＭＳ Ｐ明朝" pitchFamily="18" charset="-128"/>
                <a:cs typeface="Times New Roman" pitchFamily="18" charset="0"/>
              </a:rPr>
              <a:t>本文記入時の文字フォントはＭＳＰ明朝、サイズは１０．５ポイント以上として下さい。</a:t>
            </a:r>
            <a:endParaRPr lang="ja-JP" altLang="en-US" sz="1463" dirty="0">
              <a:solidFill>
                <a:prstClr val="black"/>
              </a:solidFill>
              <a:latin typeface="Arial" pitchFamily="34" charset="0"/>
              <a:ea typeface="ＭＳ Ｐゴシック" pitchFamily="50" charset="-128"/>
              <a:cs typeface="ＭＳ Ｐゴシック" pitchFamily="50" charset="-128"/>
            </a:endParaRPr>
          </a:p>
        </p:txBody>
      </p:sp>
      <p:sp>
        <p:nvSpPr>
          <p:cNvPr id="3" name="テキスト ボックス 2"/>
          <p:cNvSpPr txBox="1"/>
          <p:nvPr/>
        </p:nvSpPr>
        <p:spPr>
          <a:xfrm>
            <a:off x="8458683" y="327601"/>
            <a:ext cx="1447317" cy="230832"/>
          </a:xfrm>
          <a:prstGeom prst="rect">
            <a:avLst/>
          </a:prstGeom>
          <a:noFill/>
          <a:ln>
            <a:noFill/>
          </a:ln>
        </p:spPr>
        <p:txBody>
          <a:bodyPr wrap="square" rtlCol="0">
            <a:spAutoFit/>
          </a:bodyPr>
          <a:lstStyle/>
          <a:p>
            <a:pPr algn="ctr"/>
            <a:r>
              <a:rPr kumimoji="1" lang="en-US" altLang="ja-JP" sz="900" dirty="0">
                <a:latin typeface="Meiryo UI" panose="020B0604030504040204" pitchFamily="50" charset="-128"/>
                <a:ea typeface="Meiryo UI" panose="020B0604030504040204" pitchFamily="50" charset="-128"/>
              </a:rPr>
              <a:t>2023</a:t>
            </a:r>
            <a:r>
              <a:rPr kumimoji="1" lang="ja-JP" altLang="en-US" sz="900" dirty="0">
                <a:latin typeface="Meiryo UI" panose="020B0604030504040204" pitchFamily="50" charset="-128"/>
                <a:ea typeface="Meiryo UI" panose="020B0604030504040204" pitchFamily="50" charset="-128"/>
              </a:rPr>
              <a:t>年</a:t>
            </a:r>
            <a:r>
              <a:rPr kumimoji="1" lang="en-US" altLang="ja-JP" sz="900" dirty="0">
                <a:latin typeface="Meiryo UI" panose="020B0604030504040204" pitchFamily="50" charset="-128"/>
                <a:ea typeface="Meiryo UI" panose="020B0604030504040204" pitchFamily="50" charset="-128"/>
              </a:rPr>
              <a:t>10</a:t>
            </a:r>
            <a:r>
              <a:rPr kumimoji="1" lang="ja-JP" altLang="en-US" sz="900" dirty="0">
                <a:latin typeface="Meiryo UI" panose="020B0604030504040204" pitchFamily="50" charset="-128"/>
                <a:ea typeface="Meiryo UI" panose="020B0604030504040204" pitchFamily="50" charset="-128"/>
              </a:rPr>
              <a:t>月</a:t>
            </a:r>
            <a:r>
              <a:rPr kumimoji="1" lang="en-US" altLang="ja-JP" sz="900" dirty="0">
                <a:latin typeface="Meiryo UI" panose="020B0604030504040204" pitchFamily="50" charset="-128"/>
                <a:ea typeface="Meiryo UI" panose="020B0604030504040204" pitchFamily="50" charset="-128"/>
              </a:rPr>
              <a:t>2</a:t>
            </a:r>
            <a:r>
              <a:rPr kumimoji="1" lang="ja-JP" altLang="en-US" sz="900" dirty="0">
                <a:latin typeface="Meiryo UI" panose="020B0604030504040204" pitchFamily="50" charset="-128"/>
                <a:ea typeface="Meiryo UI" panose="020B0604030504040204" pitchFamily="50" charset="-128"/>
              </a:rPr>
              <a:t>日</a:t>
            </a:r>
          </a:p>
        </p:txBody>
      </p:sp>
    </p:spTree>
    <p:extLst>
      <p:ext uri="{BB962C8B-B14F-4D97-AF65-F5344CB8AC3E}">
        <p14:creationId xmlns:p14="http://schemas.microsoft.com/office/powerpoint/2010/main" val="20155894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テキスト ボックス 10">
            <a:extLst>
              <a:ext uri="{FF2B5EF4-FFF2-40B4-BE49-F238E27FC236}">
                <a16:creationId xmlns:a16="http://schemas.microsoft.com/office/drawing/2014/main" id="{60B31B94-926E-44DE-8C2B-08766C28B75E}"/>
              </a:ext>
            </a:extLst>
          </p:cNvPr>
          <p:cNvSpPr txBox="1"/>
          <p:nvPr/>
        </p:nvSpPr>
        <p:spPr>
          <a:xfrm>
            <a:off x="2655614" y="319433"/>
            <a:ext cx="4366773" cy="230832"/>
          </a:xfrm>
          <a:prstGeom prst="rect">
            <a:avLst/>
          </a:prstGeom>
          <a:noFill/>
        </p:spPr>
        <p:txBody>
          <a:bodyPr wrap="square" rtlCol="0">
            <a:spAutoFit/>
          </a:bodyPr>
          <a:lstStyle/>
          <a:p>
            <a:pPr algn="ctr"/>
            <a:r>
              <a:rPr lang="ja-JP" altLang="en-US" sz="900" b="1" dirty="0">
                <a:latin typeface="ＭＳ Ｐ明朝" pitchFamily="18" charset="-128"/>
                <a:ea typeface="ＭＳ Ｐ明朝" pitchFamily="18" charset="-128"/>
              </a:rPr>
              <a:t>（プロジェクト名称（</a:t>
            </a:r>
            <a:r>
              <a:rPr lang="ja-JP" altLang="ja-JP" sz="900" dirty="0">
                <a:latin typeface="ＭＳ Ｐ明朝" pitchFamily="18" charset="-128"/>
                <a:ea typeface="ＭＳ Ｐ明朝" pitchFamily="18" charset="-128"/>
              </a:rPr>
              <a:t>「○○プロジェクト」または「○○ＣＭ業務」とし「○○工事」は不可</a:t>
            </a:r>
            <a:r>
              <a:rPr lang="ja-JP" altLang="en-US" sz="900" b="1" dirty="0">
                <a:latin typeface="ＭＳ Ｐ明朝" pitchFamily="18" charset="-128"/>
                <a:ea typeface="ＭＳ Ｐ明朝" pitchFamily="18" charset="-128"/>
              </a:rPr>
              <a:t>））</a:t>
            </a:r>
          </a:p>
        </p:txBody>
      </p:sp>
      <p:sp>
        <p:nvSpPr>
          <p:cNvPr id="22" name="Rectangle 1">
            <a:extLst>
              <a:ext uri="{FF2B5EF4-FFF2-40B4-BE49-F238E27FC236}">
                <a16:creationId xmlns:a16="http://schemas.microsoft.com/office/drawing/2014/main" id="{7DA4B532-A609-4E24-8E21-F660CBB05AD5}"/>
              </a:ext>
            </a:extLst>
          </p:cNvPr>
          <p:cNvSpPr>
            <a:spLocks noChangeArrowheads="1"/>
          </p:cNvSpPr>
          <p:nvPr/>
        </p:nvSpPr>
        <p:spPr bwMode="auto">
          <a:xfrm>
            <a:off x="303388" y="550265"/>
            <a:ext cx="9229955" cy="2135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74295" tIns="37148" rIns="74295" bIns="37148" numCol="1" anchor="ctr" anchorCtr="0" compatLnSpc="1">
            <a:prstTxWarp prst="textNoShape">
              <a:avLst/>
            </a:prstTxWarp>
            <a:spAutoFit/>
          </a:bodyPr>
          <a:lstStyle/>
          <a:p>
            <a:pPr indent="108347" fontAlgn="base">
              <a:spcBef>
                <a:spcPct val="0"/>
              </a:spcBef>
              <a:spcAft>
                <a:spcPct val="0"/>
              </a:spcAft>
            </a:pPr>
            <a:r>
              <a:rPr lang="ja-JP" altLang="ja-JP" sz="900" b="1" dirty="0">
                <a:latin typeface="ＭＳ Ｐ明朝" pitchFamily="18" charset="-128"/>
                <a:ea typeface="ＭＳ Ｐ明朝" pitchFamily="18" charset="-128"/>
              </a:rPr>
              <a:t>書式</a:t>
            </a:r>
            <a:r>
              <a:rPr lang="ja-JP" altLang="en-US" sz="900" b="1" dirty="0">
                <a:latin typeface="ＭＳ Ｐ明朝" pitchFamily="18" charset="-128"/>
                <a:ea typeface="ＭＳ Ｐ明朝" pitchFamily="18" charset="-128"/>
              </a:rPr>
              <a:t>３</a:t>
            </a:r>
            <a:r>
              <a:rPr lang="ja-JP" altLang="ja-JP" sz="900" b="1" dirty="0">
                <a:latin typeface="ＭＳ Ｐ明朝" pitchFamily="18" charset="-128"/>
                <a:ea typeface="ＭＳ Ｐ明朝" pitchFamily="18" charset="-128"/>
              </a:rPr>
              <a:t>　【</a:t>
            </a:r>
            <a:r>
              <a:rPr lang="ja-JP" altLang="en-US" sz="900" b="1" dirty="0">
                <a:latin typeface="ＭＳ Ｐ明朝" pitchFamily="18" charset="-128"/>
                <a:ea typeface="ＭＳ Ｐ明朝" pitchFamily="18" charset="-128"/>
              </a:rPr>
              <a:t>基本情報</a:t>
            </a:r>
            <a:r>
              <a:rPr lang="ja-JP" altLang="ja-JP" sz="900" b="1" dirty="0">
                <a:latin typeface="ＭＳ Ｐ明朝" pitchFamily="18" charset="-128"/>
                <a:ea typeface="ＭＳ Ｐ明朝" pitchFamily="18" charset="-128"/>
              </a:rPr>
              <a:t>】</a:t>
            </a:r>
            <a:r>
              <a:rPr lang="ja-JP" altLang="en-US" sz="900" b="1" dirty="0">
                <a:latin typeface="ＭＳ Ｐ明朝" pitchFamily="18" charset="-128"/>
                <a:ea typeface="ＭＳ Ｐ明朝" pitchFamily="18" charset="-128"/>
              </a:rPr>
              <a:t>　</a:t>
            </a:r>
            <a:endParaRPr lang="ja-JP" altLang="en-US" sz="900" b="1" dirty="0">
              <a:solidFill>
                <a:srgbClr val="FF0000"/>
              </a:solidFill>
              <a:latin typeface="ＭＳ Ｐ明朝" pitchFamily="18" charset="-128"/>
              <a:ea typeface="ＭＳ Ｐ明朝" pitchFamily="18" charset="-128"/>
              <a:cs typeface="ＭＳ Ｐゴシック" pitchFamily="50" charset="-128"/>
            </a:endParaRPr>
          </a:p>
        </p:txBody>
      </p:sp>
      <p:graphicFrame>
        <p:nvGraphicFramePr>
          <p:cNvPr id="28" name="表 27">
            <a:extLst>
              <a:ext uri="{FF2B5EF4-FFF2-40B4-BE49-F238E27FC236}">
                <a16:creationId xmlns:a16="http://schemas.microsoft.com/office/drawing/2014/main" id="{6538AC7A-BEA1-4FDA-ABB9-FB9FF52D6810}"/>
              </a:ext>
            </a:extLst>
          </p:cNvPr>
          <p:cNvGraphicFramePr>
            <a:graphicFrameLocks noGrp="1"/>
          </p:cNvGraphicFramePr>
          <p:nvPr>
            <p:extLst>
              <p:ext uri="{D42A27DB-BD31-4B8C-83A1-F6EECF244321}">
                <p14:modId xmlns:p14="http://schemas.microsoft.com/office/powerpoint/2010/main" val="1408409851"/>
              </p:ext>
            </p:extLst>
          </p:nvPr>
        </p:nvGraphicFramePr>
        <p:xfrm>
          <a:off x="281000" y="806750"/>
          <a:ext cx="4558000" cy="5776762"/>
        </p:xfrm>
        <a:graphic>
          <a:graphicData uri="http://schemas.openxmlformats.org/drawingml/2006/table">
            <a:tbl>
              <a:tblPr firstRow="1" firstCol="1" bandRow="1" bandCol="1"/>
              <a:tblGrid>
                <a:gridCol w="692215">
                  <a:extLst>
                    <a:ext uri="{9D8B030D-6E8A-4147-A177-3AD203B41FA5}">
                      <a16:colId xmlns:a16="http://schemas.microsoft.com/office/drawing/2014/main" val="20000"/>
                    </a:ext>
                  </a:extLst>
                </a:gridCol>
                <a:gridCol w="644296">
                  <a:extLst>
                    <a:ext uri="{9D8B030D-6E8A-4147-A177-3AD203B41FA5}">
                      <a16:colId xmlns:a16="http://schemas.microsoft.com/office/drawing/2014/main" val="20001"/>
                    </a:ext>
                  </a:extLst>
                </a:gridCol>
                <a:gridCol w="805372">
                  <a:extLst>
                    <a:ext uri="{9D8B030D-6E8A-4147-A177-3AD203B41FA5}">
                      <a16:colId xmlns:a16="http://schemas.microsoft.com/office/drawing/2014/main" val="20002"/>
                    </a:ext>
                  </a:extLst>
                </a:gridCol>
                <a:gridCol w="2416117">
                  <a:extLst>
                    <a:ext uri="{9D8B030D-6E8A-4147-A177-3AD203B41FA5}">
                      <a16:colId xmlns:a16="http://schemas.microsoft.com/office/drawing/2014/main" val="20003"/>
                    </a:ext>
                  </a:extLst>
                </a:gridCol>
              </a:tblGrid>
              <a:tr h="300072">
                <a:tc rowSpan="4">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l">
                        <a:spcAft>
                          <a:spcPts val="0"/>
                        </a:spcAft>
                      </a:pPr>
                      <a:r>
                        <a:rPr lang="ja-JP" sz="900" kern="0" dirty="0">
                          <a:effectLst/>
                          <a:latin typeface="ＭＳ Ｐ明朝" pitchFamily="18" charset="-128"/>
                          <a:ea typeface="ＭＳ Ｐ明朝" pitchFamily="18" charset="-128"/>
                          <a:cs typeface="ＭＳ Ｐゴシック"/>
                        </a:rPr>
                        <a:t>プロジェクトの</a:t>
                      </a:r>
                      <a:endParaRPr lang="ja-JP" sz="900" kern="100" dirty="0">
                        <a:effectLst/>
                        <a:latin typeface="ＭＳ Ｐ明朝" pitchFamily="18" charset="-128"/>
                        <a:ea typeface="ＭＳ Ｐ明朝" pitchFamily="18" charset="-128"/>
                        <a:cs typeface="Times New Roman"/>
                      </a:endParaRPr>
                    </a:p>
                    <a:p>
                      <a:pPr algn="l">
                        <a:spcAft>
                          <a:spcPts val="0"/>
                        </a:spcAft>
                      </a:pPr>
                      <a:r>
                        <a:rPr lang="ja-JP" sz="900" kern="0" dirty="0">
                          <a:effectLst/>
                          <a:latin typeface="ＭＳ Ｐ明朝" pitchFamily="18" charset="-128"/>
                          <a:ea typeface="ＭＳ Ｐ明朝" pitchFamily="18" charset="-128"/>
                          <a:cs typeface="ＭＳ Ｐゴシック"/>
                        </a:rPr>
                        <a:t>基本情報</a:t>
                      </a:r>
                      <a:endParaRPr lang="ja-JP" sz="900" kern="100" dirty="0">
                        <a:effectLst/>
                        <a:latin typeface="ＭＳ Ｐ明朝" pitchFamily="18" charset="-128"/>
                        <a:ea typeface="ＭＳ Ｐ明朝" pitchFamily="18" charset="-128"/>
                        <a:cs typeface="Times New Roman"/>
                      </a:endParaRPr>
                    </a:p>
                  </a:txBody>
                  <a:tcPr marL="40444" marR="40444" marT="0" marB="0" anchor="ctr">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gridSpan="2">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l">
                        <a:spcAft>
                          <a:spcPts val="0"/>
                        </a:spcAft>
                      </a:pPr>
                      <a:r>
                        <a:rPr lang="ja-JP" sz="900" kern="0" dirty="0">
                          <a:effectLst/>
                          <a:latin typeface="ＭＳ Ｐ明朝" pitchFamily="18" charset="-128"/>
                          <a:ea typeface="ＭＳ Ｐ明朝" pitchFamily="18" charset="-128"/>
                          <a:cs typeface="ＭＳ Ｐゴシック"/>
                        </a:rPr>
                        <a:t>プロジェクト名称</a:t>
                      </a:r>
                      <a:endParaRPr lang="ja-JP" sz="900" kern="100" dirty="0">
                        <a:effectLst/>
                        <a:latin typeface="ＭＳ Ｐ明朝" pitchFamily="18" charset="-128"/>
                        <a:ea typeface="ＭＳ Ｐ明朝" pitchFamily="18" charset="-128"/>
                        <a:cs typeface="Times New Roman"/>
                      </a:endParaRPr>
                    </a:p>
                  </a:txBody>
                  <a:tcPr marL="40444" marR="40444" marT="0" marB="0" anchor="ctr">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a:p>
                  </a:txBody>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l">
                        <a:spcAft>
                          <a:spcPts val="0"/>
                        </a:spcAft>
                      </a:pPr>
                      <a:r>
                        <a:rPr lang="ja-JP" sz="900" kern="0" dirty="0">
                          <a:effectLst/>
                          <a:latin typeface="ＭＳ Ｐ明朝" pitchFamily="18" charset="-128"/>
                          <a:ea typeface="ＭＳ Ｐ明朝" pitchFamily="18" charset="-128"/>
                          <a:cs typeface="ＭＳ Ｐゴシック"/>
                        </a:rPr>
                        <a:t>「○○プロジェクト」</a:t>
                      </a:r>
                      <a:r>
                        <a:rPr lang="ja-JP" sz="900" kern="0" dirty="0">
                          <a:solidFill>
                            <a:srgbClr val="000000"/>
                          </a:solidFill>
                          <a:effectLst/>
                          <a:latin typeface="ＭＳ Ｐ明朝" pitchFamily="18" charset="-128"/>
                          <a:ea typeface="ＭＳ Ｐ明朝" pitchFamily="18" charset="-128"/>
                          <a:cs typeface="ＭＳ Ｐゴシック"/>
                        </a:rPr>
                        <a:t>または「○○ＣＭ業務」とし「○○工事」は不可</a:t>
                      </a:r>
                      <a:endParaRPr lang="ja-JP" sz="900" kern="100" dirty="0">
                        <a:effectLst/>
                        <a:latin typeface="ＭＳ Ｐ明朝" pitchFamily="18" charset="-128"/>
                        <a:ea typeface="ＭＳ Ｐ明朝" pitchFamily="18" charset="-128"/>
                        <a:cs typeface="Times New Roman"/>
                      </a:endParaRPr>
                    </a:p>
                  </a:txBody>
                  <a:tcPr marL="40444" marR="40444" marT="0" marB="0" anchor="ctr">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300072">
                <a:tc vMerge="1">
                  <a:txBody>
                    <a:bodyPr/>
                    <a:lstStyle/>
                    <a:p>
                      <a:endParaRPr kumimoji="1" lang="ja-JP" altLang="en-US"/>
                    </a:p>
                  </a:txBody>
                  <a:tcPr>
                    <a:lnT w="9525" cap="flat" cmpd="sng" algn="ctr">
                      <a:solidFill>
                        <a:schemeClr val="tx1"/>
                      </a:solidFill>
                      <a:prstDash val="solid"/>
                      <a:round/>
                      <a:headEnd type="none" w="med" len="med"/>
                      <a:tailEnd type="none" w="med" len="med"/>
                    </a:lnT>
                  </a:tcPr>
                </a:tc>
                <a:tc gridSpan="2">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l">
                        <a:spcAft>
                          <a:spcPts val="0"/>
                        </a:spcAft>
                      </a:pPr>
                      <a:r>
                        <a:rPr lang="ja-JP" sz="900" kern="0" dirty="0">
                          <a:effectLst/>
                          <a:latin typeface="ＭＳ Ｐ明朝" pitchFamily="18" charset="-128"/>
                          <a:ea typeface="ＭＳ Ｐ明朝" pitchFamily="18" charset="-128"/>
                          <a:cs typeface="ＭＳ Ｐゴシック"/>
                        </a:rPr>
                        <a:t>所在地</a:t>
                      </a:r>
                      <a:endParaRPr lang="ja-JP" sz="900" kern="100" dirty="0">
                        <a:effectLst/>
                        <a:latin typeface="ＭＳ Ｐ明朝" pitchFamily="18" charset="-128"/>
                        <a:ea typeface="ＭＳ Ｐ明朝" pitchFamily="18" charset="-128"/>
                        <a:cs typeface="Times New Roman"/>
                      </a:endParaRPr>
                    </a:p>
                  </a:txBody>
                  <a:tcPr marL="40444" marR="40444" marT="0" marB="0" anchor="ctr">
                    <a:lnL w="12700" cmpd="sng">
                      <a:solidFill>
                        <a:prstClr val="black"/>
                      </a:solidFill>
                      <a:prstDash val="soli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a:p>
                  </a:txBody>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l">
                        <a:spcAft>
                          <a:spcPts val="0"/>
                        </a:spcAft>
                      </a:pPr>
                      <a:r>
                        <a:rPr lang="ja-JP" sz="900" kern="0" dirty="0">
                          <a:effectLst/>
                          <a:latin typeface="ＭＳ Ｐ明朝" pitchFamily="18" charset="-128"/>
                          <a:ea typeface="ＭＳ Ｐ明朝" pitchFamily="18" charset="-128"/>
                          <a:cs typeface="ＭＳ Ｐゴシック"/>
                        </a:rPr>
                        <a:t>○○県○○市</a:t>
                      </a:r>
                      <a:endParaRPr lang="ja-JP" sz="900" kern="100" dirty="0">
                        <a:effectLst/>
                        <a:latin typeface="ＭＳ Ｐ明朝" pitchFamily="18" charset="-128"/>
                        <a:ea typeface="ＭＳ Ｐ明朝" pitchFamily="18" charset="-128"/>
                        <a:cs typeface="Times New Roman"/>
                      </a:endParaRPr>
                    </a:p>
                  </a:txBody>
                  <a:tcPr marL="40444" marR="40444" marT="0" marB="0" anchor="ctr">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300072">
                <a:tc vMerge="1">
                  <a:txBody>
                    <a:bodyPr/>
                    <a:lstStyle/>
                    <a:p>
                      <a:endParaRPr kumimoji="1" lang="ja-JP" altLang="en-US"/>
                    </a:p>
                  </a:txBody>
                  <a:tcPr/>
                </a:tc>
                <a:tc gridSpan="2">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l">
                        <a:spcAft>
                          <a:spcPts val="0"/>
                        </a:spcAft>
                      </a:pPr>
                      <a:r>
                        <a:rPr lang="ja-JP" sz="900" kern="0" dirty="0">
                          <a:effectLst/>
                          <a:latin typeface="ＭＳ Ｐ明朝" pitchFamily="18" charset="-128"/>
                          <a:ea typeface="ＭＳ Ｐ明朝" pitchFamily="18" charset="-128"/>
                          <a:cs typeface="ＭＳ Ｐゴシック"/>
                        </a:rPr>
                        <a:t>種別１（※）</a:t>
                      </a:r>
                      <a:endParaRPr lang="ja-JP" sz="900" kern="100" dirty="0">
                        <a:effectLst/>
                        <a:latin typeface="ＭＳ Ｐ明朝" pitchFamily="18" charset="-128"/>
                        <a:ea typeface="ＭＳ Ｐ明朝" pitchFamily="18" charset="-128"/>
                        <a:cs typeface="Times New Roman"/>
                      </a:endParaRPr>
                    </a:p>
                  </a:txBody>
                  <a:tcPr marL="40444" marR="40444" marT="0" marB="0" anchor="ctr">
                    <a:lnL w="12700" cmpd="sng">
                      <a:solidFill>
                        <a:prstClr val="black"/>
                      </a:solidFill>
                      <a:prstDash val="soli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a:p>
                  </a:txBody>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l">
                        <a:spcAft>
                          <a:spcPts val="0"/>
                        </a:spcAft>
                      </a:pPr>
                      <a:r>
                        <a:rPr lang="ja-JP" sz="900" kern="0" dirty="0">
                          <a:effectLst/>
                          <a:latin typeface="ＭＳ Ｐ明朝" pitchFamily="18" charset="-128"/>
                          <a:ea typeface="ＭＳ Ｐ明朝" pitchFamily="18" charset="-128"/>
                          <a:cs typeface="ＭＳ Ｐゴシック"/>
                        </a:rPr>
                        <a:t>□新築・□改修・□その他（具体的に記載）</a:t>
                      </a:r>
                      <a:endParaRPr lang="ja-JP" sz="900" kern="100" dirty="0">
                        <a:effectLst/>
                        <a:latin typeface="ＭＳ Ｐ明朝" pitchFamily="18" charset="-128"/>
                        <a:ea typeface="ＭＳ Ｐ明朝" pitchFamily="18" charset="-128"/>
                        <a:cs typeface="Times New Roman"/>
                      </a:endParaRPr>
                    </a:p>
                  </a:txBody>
                  <a:tcPr marL="40444" marR="40444" marT="0" marB="0" anchor="ctr">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410391">
                <a:tc vMerge="1">
                  <a:txBody>
                    <a:bodyPr/>
                    <a:lstStyle/>
                    <a:p>
                      <a:endParaRPr kumimoji="1" lang="ja-JP" altLang="en-US"/>
                    </a:p>
                  </a:txBody>
                  <a:tcPr/>
                </a:tc>
                <a:tc gridSpan="2">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l">
                        <a:spcAft>
                          <a:spcPts val="0"/>
                        </a:spcAft>
                      </a:pPr>
                      <a:r>
                        <a:rPr lang="ja-JP" sz="900" kern="0" dirty="0">
                          <a:effectLst/>
                          <a:latin typeface="ＭＳ Ｐ明朝" pitchFamily="18" charset="-128"/>
                          <a:ea typeface="ＭＳ Ｐ明朝" pitchFamily="18" charset="-128"/>
                          <a:cs typeface="ＭＳ Ｐゴシック"/>
                        </a:rPr>
                        <a:t>種別２（※）</a:t>
                      </a:r>
                      <a:endParaRPr lang="ja-JP" sz="900" kern="100" dirty="0">
                        <a:effectLst/>
                        <a:latin typeface="ＭＳ Ｐ明朝" pitchFamily="18" charset="-128"/>
                        <a:ea typeface="ＭＳ Ｐ明朝" pitchFamily="18" charset="-128"/>
                        <a:cs typeface="Times New Roman"/>
                      </a:endParaRPr>
                    </a:p>
                  </a:txBody>
                  <a:tcPr marL="40444" marR="40444" marT="0" marB="0" anchor="ctr">
                    <a:lnL w="12700" cmpd="sng">
                      <a:solidFill>
                        <a:prstClr val="black"/>
                      </a:solidFill>
                      <a:prstDash val="soli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a:p>
                  </a:txBody>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l">
                        <a:lnSpc>
                          <a:spcPts val="1400"/>
                        </a:lnSpc>
                        <a:spcAft>
                          <a:spcPts val="0"/>
                        </a:spcAft>
                      </a:pPr>
                      <a:r>
                        <a:rPr lang="ja-JP" sz="900" kern="0" dirty="0">
                          <a:effectLst/>
                          <a:latin typeface="ＭＳ Ｐ明朝" pitchFamily="18" charset="-128"/>
                          <a:ea typeface="ＭＳ Ｐ明朝" pitchFamily="18" charset="-128"/>
                          <a:cs typeface="ＭＳ Ｐゴシック"/>
                        </a:rPr>
                        <a:t>□住宅建築・□非住宅建築・□土木・□その他（具体的に記載）</a:t>
                      </a:r>
                      <a:endParaRPr lang="ja-JP" sz="900" kern="100" dirty="0">
                        <a:effectLst/>
                        <a:latin typeface="ＭＳ Ｐ明朝" pitchFamily="18" charset="-128"/>
                        <a:ea typeface="ＭＳ Ｐ明朝" pitchFamily="18" charset="-128"/>
                        <a:cs typeface="Times New Roman"/>
                      </a:endParaRPr>
                    </a:p>
                  </a:txBody>
                  <a:tcPr marL="40444" marR="40444" marT="0" marB="0" anchor="ctr">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300072">
                <a:tc rowSpan="3">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l">
                        <a:spcAft>
                          <a:spcPts val="0"/>
                        </a:spcAft>
                      </a:pPr>
                      <a:r>
                        <a:rPr lang="ja-JP" sz="900" kern="0" dirty="0">
                          <a:effectLst/>
                          <a:latin typeface="ＭＳ Ｐ明朝" pitchFamily="18" charset="-128"/>
                          <a:ea typeface="ＭＳ Ｐ明朝" pitchFamily="18" charset="-128"/>
                          <a:cs typeface="ＭＳ Ｐゴシック"/>
                        </a:rPr>
                        <a:t>ＣＭ業務委託者に関する情報</a:t>
                      </a:r>
                      <a:endParaRPr lang="ja-JP" sz="900" kern="100" dirty="0">
                        <a:effectLst/>
                        <a:latin typeface="ＭＳ Ｐ明朝" pitchFamily="18" charset="-128"/>
                        <a:ea typeface="ＭＳ Ｐ明朝" pitchFamily="18" charset="-128"/>
                        <a:cs typeface="Times New Roman"/>
                      </a:endParaRPr>
                    </a:p>
                  </a:txBody>
                  <a:tcPr marL="40444" marR="40444" marT="0" marB="0" anchor="ctr">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gridSpan="2">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l">
                        <a:spcAft>
                          <a:spcPts val="0"/>
                        </a:spcAft>
                      </a:pPr>
                      <a:r>
                        <a:rPr lang="ja-JP" sz="900" kern="0" dirty="0">
                          <a:effectLst/>
                          <a:latin typeface="ＭＳ Ｐ明朝" pitchFamily="18" charset="-128"/>
                          <a:ea typeface="ＭＳ Ｐ明朝" pitchFamily="18" charset="-128"/>
                          <a:cs typeface="ＭＳ Ｐゴシック"/>
                        </a:rPr>
                        <a:t>ＣＭ業務委託者名</a:t>
                      </a:r>
                      <a:endParaRPr lang="ja-JP" sz="900" kern="100" dirty="0">
                        <a:effectLst/>
                        <a:latin typeface="ＭＳ Ｐ明朝" pitchFamily="18" charset="-128"/>
                        <a:ea typeface="ＭＳ Ｐ明朝" pitchFamily="18" charset="-128"/>
                        <a:cs typeface="Times New Roman"/>
                      </a:endParaRPr>
                    </a:p>
                  </a:txBody>
                  <a:tcPr marL="40444" marR="40444" marT="0" marB="0" anchor="ctr">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a:p>
                  </a:txBody>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l">
                        <a:spcAft>
                          <a:spcPts val="0"/>
                        </a:spcAft>
                      </a:pPr>
                      <a:r>
                        <a:rPr lang="en-US" sz="900" kern="0">
                          <a:effectLst/>
                          <a:latin typeface="ＭＳ Ｐ明朝" pitchFamily="18" charset="-128"/>
                          <a:ea typeface="ＭＳ Ｐ明朝" pitchFamily="18" charset="-128"/>
                          <a:cs typeface="ＭＳ Ｐゴシック"/>
                        </a:rPr>
                        <a:t> </a:t>
                      </a:r>
                      <a:endParaRPr lang="ja-JP" sz="900" kern="100" dirty="0">
                        <a:effectLst/>
                        <a:latin typeface="ＭＳ Ｐ明朝" pitchFamily="18" charset="-128"/>
                        <a:ea typeface="ＭＳ Ｐ明朝" pitchFamily="18" charset="-128"/>
                        <a:cs typeface="Times New Roman"/>
                      </a:endParaRPr>
                    </a:p>
                  </a:txBody>
                  <a:tcPr marL="40444" marR="40444" marT="0" marB="0" anchor="ctr">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r h="300072">
                <a:tc vMerge="1">
                  <a:txBody>
                    <a:bodyPr/>
                    <a:lstStyle/>
                    <a:p>
                      <a:endParaRPr kumimoji="1" lang="ja-JP" altLang="en-US"/>
                    </a:p>
                  </a:txBody>
                  <a:tcPr>
                    <a:lnT w="9525" cap="flat" cmpd="sng" algn="ctr">
                      <a:solidFill>
                        <a:schemeClr val="tx1"/>
                      </a:solidFill>
                      <a:prstDash val="solid"/>
                      <a:round/>
                      <a:headEnd type="none" w="med" len="med"/>
                      <a:tailEnd type="none" w="med" len="med"/>
                    </a:lnT>
                  </a:tcPr>
                </a:tc>
                <a:tc gridSpan="2">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l">
                        <a:spcAft>
                          <a:spcPts val="0"/>
                        </a:spcAft>
                      </a:pPr>
                      <a:r>
                        <a:rPr lang="ja-JP" altLang="en-US" sz="900" kern="0" dirty="0">
                          <a:effectLst/>
                          <a:latin typeface="ＭＳ Ｐ明朝" pitchFamily="18" charset="-128"/>
                          <a:ea typeface="ＭＳ Ｐ明朝" pitchFamily="18" charset="-128"/>
                          <a:cs typeface="ＭＳ Ｐゴシック"/>
                        </a:rPr>
                        <a:t>ＣＭ業務委託者の所在地</a:t>
                      </a:r>
                      <a:endParaRPr lang="ja-JP" sz="900" kern="100" dirty="0">
                        <a:effectLst/>
                        <a:latin typeface="ＭＳ Ｐ明朝" pitchFamily="18" charset="-128"/>
                        <a:ea typeface="ＭＳ Ｐ明朝" pitchFamily="18" charset="-128"/>
                        <a:cs typeface="Times New Roman"/>
                      </a:endParaRPr>
                    </a:p>
                  </a:txBody>
                  <a:tcPr marL="40444" marR="40444" marT="0" marB="0" anchor="ctr">
                    <a:lnL w="12700" cmpd="sng">
                      <a:solidFill>
                        <a:prstClr val="black"/>
                      </a:solidFill>
                      <a:prstDash val="soli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a:p>
                  </a:txBody>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l">
                        <a:spcAft>
                          <a:spcPts val="0"/>
                        </a:spcAft>
                      </a:pPr>
                      <a:r>
                        <a:rPr lang="ja-JP" altLang="ja-JP" sz="900" kern="0" dirty="0">
                          <a:effectLst/>
                          <a:latin typeface="ＭＳ Ｐ明朝" pitchFamily="18" charset="-128"/>
                          <a:ea typeface="ＭＳ Ｐ明朝" pitchFamily="18" charset="-128"/>
                          <a:cs typeface="ＭＳ Ｐゴシック"/>
                        </a:rPr>
                        <a:t>○○県○○市</a:t>
                      </a:r>
                      <a:endParaRPr lang="ja-JP" altLang="ja-JP" sz="900" kern="100" dirty="0">
                        <a:effectLst/>
                        <a:latin typeface="ＭＳ Ｐ明朝" pitchFamily="18" charset="-128"/>
                        <a:ea typeface="ＭＳ Ｐ明朝" pitchFamily="18" charset="-128"/>
                        <a:cs typeface="Times New Roman"/>
                      </a:endParaRPr>
                    </a:p>
                  </a:txBody>
                  <a:tcPr marL="40444" marR="40444" marT="0" marB="0" anchor="ctr">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6"/>
                  </a:ext>
                </a:extLst>
              </a:tr>
              <a:tr h="307319">
                <a:tc vMerge="1">
                  <a:txBody>
                    <a:bodyPr/>
                    <a:lstStyle/>
                    <a:p>
                      <a:endParaRPr kumimoji="1" lang="ja-JP" altLang="en-US"/>
                    </a:p>
                  </a:txBody>
                  <a:tcPr/>
                </a:tc>
                <a:tc gridSpan="2">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l">
                        <a:spcAft>
                          <a:spcPts val="0"/>
                        </a:spcAft>
                      </a:pPr>
                      <a:r>
                        <a:rPr lang="ja-JP" altLang="en-US" sz="900" kern="100" dirty="0">
                          <a:effectLst/>
                          <a:latin typeface="ＭＳ Ｐ明朝" pitchFamily="18" charset="-128"/>
                          <a:ea typeface="ＭＳ Ｐ明朝" pitchFamily="18" charset="-128"/>
                          <a:cs typeface="Times New Roman"/>
                        </a:rPr>
                        <a:t>種別（</a:t>
                      </a:r>
                      <a:r>
                        <a:rPr lang="en-US" altLang="ja-JP" sz="900" kern="100" dirty="0">
                          <a:effectLst/>
                          <a:latin typeface="ＭＳ Ｐ明朝" pitchFamily="18" charset="-128"/>
                          <a:ea typeface="ＭＳ Ｐ明朝" pitchFamily="18" charset="-128"/>
                          <a:cs typeface="Times New Roman"/>
                        </a:rPr>
                        <a:t>※</a:t>
                      </a:r>
                      <a:r>
                        <a:rPr lang="ja-JP" altLang="en-US" sz="900" kern="100" dirty="0">
                          <a:effectLst/>
                          <a:latin typeface="ＭＳ Ｐ明朝" pitchFamily="18" charset="-128"/>
                          <a:ea typeface="ＭＳ Ｐ明朝" pitchFamily="18" charset="-128"/>
                          <a:cs typeface="Times New Roman"/>
                        </a:rPr>
                        <a:t>）</a:t>
                      </a:r>
                      <a:endParaRPr lang="ja-JP" sz="900" kern="100" dirty="0">
                        <a:effectLst/>
                        <a:latin typeface="ＭＳ Ｐ明朝" pitchFamily="18" charset="-128"/>
                        <a:ea typeface="ＭＳ Ｐ明朝" pitchFamily="18" charset="-128"/>
                        <a:cs typeface="Times New Roman"/>
                      </a:endParaRPr>
                    </a:p>
                  </a:txBody>
                  <a:tcPr marL="40444" marR="40444" marT="0" marB="0" anchor="ctr">
                    <a:lnL w="12700" cmpd="sng">
                      <a:solidFill>
                        <a:prstClr val="black"/>
                      </a:solidFill>
                      <a:prstDash val="soli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a:p>
                  </a:txBody>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l">
                        <a:spcAft>
                          <a:spcPts val="0"/>
                        </a:spcAft>
                      </a:pPr>
                      <a:r>
                        <a:rPr lang="ja-JP" altLang="en-US" sz="900" kern="0" dirty="0">
                          <a:effectLst/>
                          <a:latin typeface="ＭＳ Ｐ明朝" pitchFamily="18" charset="-128"/>
                          <a:ea typeface="ＭＳ Ｐ明朝" pitchFamily="18" charset="-128"/>
                          <a:cs typeface="ＭＳ Ｐゴシック"/>
                        </a:rPr>
                        <a:t>□公共法人・□民間法人・□その他（具体的に記載）</a:t>
                      </a:r>
                      <a:endParaRPr lang="ja-JP" sz="900" kern="100" dirty="0">
                        <a:effectLst/>
                        <a:latin typeface="ＭＳ Ｐ明朝" pitchFamily="18" charset="-128"/>
                        <a:ea typeface="ＭＳ Ｐ明朝" pitchFamily="18" charset="-128"/>
                        <a:cs typeface="Times New Roman"/>
                      </a:endParaRPr>
                    </a:p>
                  </a:txBody>
                  <a:tcPr marL="40444" marR="40444" marT="0" marB="0" anchor="ctr">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7"/>
                  </a:ext>
                </a:extLst>
              </a:tr>
              <a:tr h="300072">
                <a:tc rowSpan="3">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l">
                        <a:spcAft>
                          <a:spcPts val="0"/>
                        </a:spcAft>
                      </a:pPr>
                      <a:r>
                        <a:rPr lang="ja-JP" sz="900" kern="0" dirty="0">
                          <a:effectLst/>
                          <a:latin typeface="ＭＳ Ｐ明朝" pitchFamily="18" charset="-128"/>
                          <a:ea typeface="ＭＳ Ｐ明朝" pitchFamily="18" charset="-128"/>
                          <a:cs typeface="ＭＳ Ｐゴシック"/>
                        </a:rPr>
                        <a:t>応募者に</a:t>
                      </a:r>
                      <a:endParaRPr lang="ja-JP" sz="900" kern="100" dirty="0">
                        <a:effectLst/>
                        <a:latin typeface="ＭＳ Ｐ明朝" pitchFamily="18" charset="-128"/>
                        <a:ea typeface="ＭＳ Ｐ明朝" pitchFamily="18" charset="-128"/>
                        <a:cs typeface="Times New Roman"/>
                      </a:endParaRPr>
                    </a:p>
                    <a:p>
                      <a:pPr algn="l">
                        <a:spcAft>
                          <a:spcPts val="0"/>
                        </a:spcAft>
                      </a:pPr>
                      <a:r>
                        <a:rPr lang="ja-JP" sz="900" kern="0" dirty="0">
                          <a:effectLst/>
                          <a:latin typeface="ＭＳ Ｐ明朝" pitchFamily="18" charset="-128"/>
                          <a:ea typeface="ＭＳ Ｐ明朝" pitchFamily="18" charset="-128"/>
                          <a:cs typeface="ＭＳ Ｐゴシック"/>
                        </a:rPr>
                        <a:t>関する情報</a:t>
                      </a:r>
                      <a:endParaRPr lang="ja-JP" sz="900" kern="100" dirty="0">
                        <a:effectLst/>
                        <a:latin typeface="ＭＳ Ｐ明朝" pitchFamily="18" charset="-128"/>
                        <a:ea typeface="ＭＳ Ｐ明朝" pitchFamily="18" charset="-128"/>
                        <a:cs typeface="Times New Roman"/>
                      </a:endParaRPr>
                    </a:p>
                  </a:txBody>
                  <a:tcPr marL="40444" marR="40444" marT="0" marB="0" anchor="ctr">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gridSpan="2">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l">
                        <a:spcAft>
                          <a:spcPts val="0"/>
                        </a:spcAft>
                      </a:pPr>
                      <a:r>
                        <a:rPr lang="ja-JP" sz="900" kern="0" dirty="0">
                          <a:effectLst/>
                          <a:latin typeface="ＭＳ Ｐ明朝" pitchFamily="18" charset="-128"/>
                          <a:ea typeface="ＭＳ Ｐ明朝" pitchFamily="18" charset="-128"/>
                          <a:cs typeface="ＭＳ Ｐゴシック"/>
                        </a:rPr>
                        <a:t>応募者（法人）名</a:t>
                      </a:r>
                      <a:endParaRPr lang="ja-JP" sz="900" kern="100" dirty="0">
                        <a:effectLst/>
                        <a:latin typeface="ＭＳ Ｐ明朝" pitchFamily="18" charset="-128"/>
                        <a:ea typeface="ＭＳ Ｐ明朝" pitchFamily="18" charset="-128"/>
                        <a:cs typeface="Times New Roman"/>
                      </a:endParaRPr>
                    </a:p>
                  </a:txBody>
                  <a:tcPr marL="40444" marR="40444" marT="0" marB="0" anchor="ctr">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a:p>
                  </a:txBody>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l">
                        <a:spcAft>
                          <a:spcPts val="0"/>
                        </a:spcAft>
                      </a:pPr>
                      <a:endParaRPr lang="ja-JP" sz="900" kern="100" dirty="0">
                        <a:effectLst/>
                        <a:latin typeface="ＭＳ Ｐ明朝" pitchFamily="18" charset="-128"/>
                        <a:ea typeface="ＭＳ Ｐ明朝" pitchFamily="18" charset="-128"/>
                        <a:cs typeface="Times New Roman"/>
                      </a:endParaRPr>
                    </a:p>
                  </a:txBody>
                  <a:tcPr marL="40444" marR="40444" marT="0" marB="0" anchor="ctr">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8"/>
                  </a:ext>
                </a:extLst>
              </a:tr>
              <a:tr h="276849">
                <a:tc vMerge="1">
                  <a:txBody>
                    <a:bodyPr/>
                    <a:lstStyle/>
                    <a:p>
                      <a:endParaRPr kumimoji="1" lang="ja-JP" altLang="en-US"/>
                    </a:p>
                  </a:txBody>
                  <a:tcPr>
                    <a:lnT w="9525" cap="flat" cmpd="sng" algn="ctr">
                      <a:solidFill>
                        <a:schemeClr val="tx1"/>
                      </a:solidFill>
                      <a:prstDash val="solid"/>
                      <a:round/>
                      <a:headEnd type="none" w="med" len="med"/>
                      <a:tailEnd type="none" w="med" len="med"/>
                    </a:lnT>
                  </a:tcPr>
                </a:tc>
                <a:tc gridSpan="2">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sz="900" kern="0" dirty="0">
                          <a:effectLst/>
                          <a:latin typeface="ＭＳ Ｐ明朝" pitchFamily="18" charset="-128"/>
                          <a:ea typeface="ＭＳ Ｐ明朝" pitchFamily="18" charset="-128"/>
                          <a:cs typeface="ＭＳ Ｐゴシック"/>
                        </a:rPr>
                        <a:t>種別（※）</a:t>
                      </a:r>
                      <a:r>
                        <a:rPr lang="ja-JP" altLang="ja-JP" sz="900" kern="0" dirty="0">
                          <a:effectLst/>
                          <a:latin typeface="ＭＳ Ｐ明朝" pitchFamily="18" charset="-128"/>
                          <a:ea typeface="ＭＳ Ｐ明朝" pitchFamily="18" charset="-128"/>
                          <a:cs typeface="ＭＳ Ｐゴシック"/>
                        </a:rPr>
                        <a:t>応募者（法人）の所在地</a:t>
                      </a:r>
                      <a:endParaRPr lang="ja-JP" sz="900" kern="100" dirty="0">
                        <a:effectLst/>
                        <a:latin typeface="ＭＳ Ｐ明朝" pitchFamily="18" charset="-128"/>
                        <a:ea typeface="ＭＳ Ｐ明朝" pitchFamily="18" charset="-128"/>
                        <a:cs typeface="Times New Roman"/>
                      </a:endParaRPr>
                    </a:p>
                  </a:txBody>
                  <a:tcPr marL="40444" marR="40444" marT="0" marB="0" anchor="ctr">
                    <a:lnL w="12700" cmpd="sng">
                      <a:solidFill>
                        <a:prstClr val="black"/>
                      </a:solidFill>
                      <a:prstDash val="soli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a:p>
                  </a:txBody>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l">
                        <a:spcAft>
                          <a:spcPts val="0"/>
                        </a:spcAft>
                      </a:pPr>
                      <a:r>
                        <a:rPr lang="en-US" altLang="ja-JP" sz="900" kern="0" dirty="0">
                          <a:effectLst/>
                          <a:latin typeface="ＭＳ Ｐ明朝" pitchFamily="18" charset="-128"/>
                          <a:ea typeface="ＭＳ Ｐ明朝" pitchFamily="18" charset="-128"/>
                          <a:cs typeface="ＭＳ Ｐゴシック"/>
                        </a:rPr>
                        <a:t> </a:t>
                      </a:r>
                      <a:r>
                        <a:rPr lang="ja-JP" altLang="en-US" sz="900" kern="0" dirty="0">
                          <a:effectLst/>
                          <a:latin typeface="ＭＳ Ｐ明朝" pitchFamily="18" charset="-128"/>
                          <a:ea typeface="ＭＳ Ｐ明朝" pitchFamily="18" charset="-128"/>
                          <a:cs typeface="ＭＳ Ｐゴシック"/>
                        </a:rPr>
                        <a:t>○○県○○市</a:t>
                      </a:r>
                      <a:endParaRPr lang="ja-JP" altLang="ja-JP" sz="900" kern="100" dirty="0">
                        <a:effectLst/>
                        <a:latin typeface="ＭＳ Ｐ明朝" pitchFamily="18" charset="-128"/>
                        <a:ea typeface="ＭＳ Ｐ明朝" pitchFamily="18" charset="-128"/>
                        <a:cs typeface="Times New Roman"/>
                      </a:endParaRPr>
                    </a:p>
                  </a:txBody>
                  <a:tcPr marL="40444" marR="40444" marT="0" marB="0" anchor="ctr">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9"/>
                  </a:ext>
                </a:extLst>
              </a:tr>
              <a:tr h="389769">
                <a:tc vMerge="1">
                  <a:txBody>
                    <a:bodyPr/>
                    <a:lstStyle/>
                    <a:p>
                      <a:endParaRPr kumimoji="1" lang="ja-JP" altLang="en-US"/>
                    </a:p>
                  </a:txBody>
                  <a:tcPr/>
                </a:tc>
                <a:tc gridSpan="2">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l">
                        <a:spcAft>
                          <a:spcPts val="0"/>
                        </a:spcAft>
                      </a:pPr>
                      <a:r>
                        <a:rPr lang="ja-JP" altLang="ja-JP" sz="900" kern="0" dirty="0">
                          <a:effectLst/>
                          <a:latin typeface="ＭＳ Ｐ明朝" pitchFamily="18" charset="-128"/>
                          <a:ea typeface="ＭＳ Ｐ明朝" pitchFamily="18" charset="-128"/>
                          <a:cs typeface="ＭＳ Ｐゴシック"/>
                        </a:rPr>
                        <a:t>種別（※）</a:t>
                      </a:r>
                      <a:endParaRPr lang="ja-JP" sz="900" kern="100" dirty="0">
                        <a:effectLst/>
                        <a:latin typeface="ＭＳ Ｐ明朝" pitchFamily="18" charset="-128"/>
                        <a:ea typeface="ＭＳ Ｐ明朝" pitchFamily="18" charset="-128"/>
                        <a:cs typeface="Times New Roman"/>
                      </a:endParaRPr>
                    </a:p>
                  </a:txBody>
                  <a:tcPr marL="40444" marR="40444" marT="0" marB="0" anchor="ctr">
                    <a:lnL w="12700" cmpd="sng">
                      <a:solidFill>
                        <a:prstClr val="black"/>
                      </a:solidFill>
                      <a:prstDash val="soli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a:p>
                  </a:txBody>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l">
                        <a:lnSpc>
                          <a:spcPts val="1400"/>
                        </a:lnSpc>
                        <a:spcAft>
                          <a:spcPts val="0"/>
                        </a:spcAft>
                      </a:pPr>
                      <a:r>
                        <a:rPr lang="ja-JP" altLang="ja-JP" sz="900" kern="0" dirty="0">
                          <a:effectLst/>
                          <a:latin typeface="ＭＳ Ｐ明朝" pitchFamily="18" charset="-128"/>
                          <a:ea typeface="ＭＳ Ｐ明朝" pitchFamily="18" charset="-128"/>
                          <a:cs typeface="ＭＳ Ｐゴシック"/>
                        </a:rPr>
                        <a:t>□ＣＭ専門会社、□設計事務所系、□施工会社系、□その他（具体的に記載）</a:t>
                      </a:r>
                      <a:endParaRPr lang="ja-JP" sz="900" kern="100" dirty="0">
                        <a:effectLst/>
                        <a:latin typeface="ＭＳ Ｐ明朝" pitchFamily="18" charset="-128"/>
                        <a:ea typeface="ＭＳ Ｐ明朝" pitchFamily="18" charset="-128"/>
                        <a:cs typeface="Times New Roman"/>
                      </a:endParaRPr>
                    </a:p>
                  </a:txBody>
                  <a:tcPr marL="40444" marR="40444" marT="0" marB="0" anchor="ctr">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0"/>
                  </a:ext>
                </a:extLst>
              </a:tr>
              <a:tr h="634124">
                <a:tc gridSpan="2">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900" kern="0" dirty="0">
                          <a:solidFill>
                            <a:schemeClr val="tx1"/>
                          </a:solidFill>
                          <a:effectLst/>
                          <a:latin typeface="ＭＳ Ｐ明朝" pitchFamily="18" charset="-128"/>
                          <a:ea typeface="ＭＳ Ｐ明朝" pitchFamily="18" charset="-128"/>
                          <a:cs typeface="ＭＳ Ｐゴシック"/>
                        </a:rPr>
                        <a:t>応募の対象となる</a:t>
                      </a:r>
                      <a:r>
                        <a:rPr lang="en-US" altLang="ja-JP" sz="900" kern="0" dirty="0">
                          <a:solidFill>
                            <a:schemeClr val="tx1"/>
                          </a:solidFill>
                          <a:effectLst/>
                          <a:latin typeface="ＭＳ Ｐ明朝" pitchFamily="18" charset="-128"/>
                          <a:ea typeface="ＭＳ Ｐ明朝" pitchFamily="18" charset="-128"/>
                          <a:cs typeface="ＭＳ Ｐゴシック"/>
                        </a:rPr>
                        <a:t>CM</a:t>
                      </a:r>
                      <a:r>
                        <a:rPr lang="ja-JP" altLang="en-US" sz="900" kern="0" dirty="0">
                          <a:solidFill>
                            <a:schemeClr val="tx1"/>
                          </a:solidFill>
                          <a:effectLst/>
                          <a:latin typeface="ＭＳ Ｐ明朝" pitchFamily="18" charset="-128"/>
                          <a:ea typeface="ＭＳ Ｐ明朝" pitchFamily="18" charset="-128"/>
                          <a:cs typeface="ＭＳ Ｐゴシック"/>
                        </a:rPr>
                        <a:t>業務を行った段階</a:t>
                      </a: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900" kern="0" dirty="0">
                          <a:solidFill>
                            <a:schemeClr val="tx1"/>
                          </a:solidFill>
                          <a:effectLst/>
                          <a:latin typeface="ＭＳ Ｐ明朝" pitchFamily="18" charset="-128"/>
                          <a:ea typeface="ＭＳ Ｐ明朝" pitchFamily="18" charset="-128"/>
                          <a:cs typeface="ＭＳ Ｐゴシック"/>
                        </a:rPr>
                        <a:t>複数選択可</a:t>
                      </a:r>
                      <a:r>
                        <a:rPr lang="ja-JP" altLang="ja-JP" sz="900" kern="0" dirty="0">
                          <a:solidFill>
                            <a:schemeClr val="tx1"/>
                          </a:solidFill>
                          <a:effectLst/>
                          <a:latin typeface="ＭＳ Ｐ明朝" pitchFamily="18" charset="-128"/>
                          <a:ea typeface="ＭＳ Ｐ明朝" pitchFamily="18" charset="-128"/>
                          <a:cs typeface="ＭＳ Ｐゴシック"/>
                        </a:rPr>
                        <a:t>（※）</a:t>
                      </a:r>
                      <a:endParaRPr lang="ja-JP" altLang="ja-JP" sz="900" kern="100" dirty="0">
                        <a:solidFill>
                          <a:schemeClr val="tx1"/>
                        </a:solidFill>
                        <a:effectLst/>
                        <a:latin typeface="ＭＳ Ｐ明朝" pitchFamily="18" charset="-128"/>
                        <a:ea typeface="ＭＳ Ｐ明朝" pitchFamily="18" charset="-128"/>
                        <a:cs typeface="Times New Roman"/>
                      </a:endParaRPr>
                    </a:p>
                  </a:txBody>
                  <a:tcPr marL="58500" marR="74295" marT="37148" marB="37148" anchor="ctr">
                    <a:lnL w="12700" cmpd="sng">
                      <a:solidFill>
                        <a:prstClr val="black"/>
                      </a:solidFill>
                      <a:prstDash val="solid"/>
                    </a:lnL>
                    <a:lnR w="12700" cmpd="sng">
                      <a:solidFill>
                        <a:prstClr val="black"/>
                      </a:solidFill>
                      <a:prstDash val="solid"/>
                    </a:lnR>
                    <a:lnT w="9525" cap="flat" cmpd="sng" algn="ctr">
                      <a:solidFill>
                        <a:sysClr val="windowText" lastClr="000000"/>
                      </a:solidFill>
                      <a:prstDash val="solid"/>
                      <a:round/>
                      <a:headEnd type="none" w="med" len="med"/>
                      <a:tailEnd type="none" w="med" len="med"/>
                    </a:lnT>
                    <a:lnB w="12700" cmpd="sng">
                      <a:solidFill>
                        <a:prstClr val="black"/>
                      </a:solidFill>
                      <a:prstDash val="solid"/>
                    </a:lnB>
                    <a:lnTlToBr w="12700" cmpd="sng">
                      <a:noFill/>
                      <a:prstDash val="solid"/>
                    </a:lnTlToBr>
                    <a:lnBlToTr w="12700" cmpd="sng">
                      <a:noFill/>
                      <a:prstDash val="solid"/>
                    </a:lnBlToTr>
                    <a:noFill/>
                  </a:tcPr>
                </a:tc>
                <a:tc hMerge="1">
                  <a:txBody>
                    <a:bodyPr/>
                    <a:lstStyle/>
                    <a:p>
                      <a:endParaRPr kumimoji="1" lang="ja-JP" altLang="en-US"/>
                    </a:p>
                  </a:txBody>
                  <a:tcPr>
                    <a:lnT w="9525" cap="flat" cmpd="sng" algn="ctr">
                      <a:solidFill>
                        <a:schemeClr val="tx1"/>
                      </a:solidFill>
                      <a:prstDash val="solid"/>
                      <a:round/>
                      <a:headEnd type="none" w="med" len="med"/>
                      <a:tailEnd type="none" w="med" len="med"/>
                    </a:lnT>
                  </a:tcPr>
                </a:tc>
                <a:tc gridSpan="2">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l">
                        <a:lnSpc>
                          <a:spcPts val="1400"/>
                        </a:lnSpc>
                        <a:spcAft>
                          <a:spcPts val="0"/>
                        </a:spcAft>
                      </a:pPr>
                      <a:r>
                        <a:rPr lang="ja-JP" altLang="en-US" sz="900" kern="0" dirty="0">
                          <a:solidFill>
                            <a:schemeClr val="tx1"/>
                          </a:solidFill>
                          <a:effectLst/>
                          <a:latin typeface="ＭＳ Ｐ明朝" pitchFamily="18" charset="-128"/>
                          <a:ea typeface="ＭＳ Ｐ明朝" pitchFamily="18" charset="-128"/>
                          <a:cs typeface="ＭＳ Ｐゴシック"/>
                        </a:rPr>
                        <a:t>□事業構想段階、</a:t>
                      </a:r>
                      <a:r>
                        <a:rPr lang="ja-JP" sz="900" kern="0" dirty="0">
                          <a:solidFill>
                            <a:schemeClr val="tx1"/>
                          </a:solidFill>
                          <a:effectLst/>
                          <a:latin typeface="ＭＳ Ｐ明朝" pitchFamily="18" charset="-128"/>
                          <a:ea typeface="ＭＳ Ｐ明朝" pitchFamily="18" charset="-128"/>
                          <a:cs typeface="ＭＳ Ｐゴシック"/>
                        </a:rPr>
                        <a:t>□基本計画段階、□基本設計段階、□実施設計段階、□工事発注段階、□工事段階、□完成後</a:t>
                      </a:r>
                      <a:r>
                        <a:rPr lang="ja-JP" altLang="en-US" sz="900" kern="0" dirty="0">
                          <a:solidFill>
                            <a:schemeClr val="tx1"/>
                          </a:solidFill>
                          <a:effectLst/>
                          <a:latin typeface="ＭＳ Ｐ明朝" pitchFamily="18" charset="-128"/>
                          <a:ea typeface="ＭＳ Ｐ明朝" pitchFamily="18" charset="-128"/>
                          <a:cs typeface="ＭＳ Ｐゴシック"/>
                        </a:rPr>
                        <a:t>　　　　　　　　　　　</a:t>
                      </a:r>
                      <a:endParaRPr lang="ja-JP" sz="900" strike="sngStrike" kern="100" dirty="0">
                        <a:solidFill>
                          <a:srgbClr val="FF0000"/>
                        </a:solidFill>
                        <a:effectLst/>
                        <a:latin typeface="ＭＳ Ｐ明朝" pitchFamily="18" charset="-128"/>
                        <a:ea typeface="ＭＳ Ｐ明朝" pitchFamily="18" charset="-128"/>
                        <a:cs typeface="Times New Roman"/>
                      </a:endParaRPr>
                    </a:p>
                  </a:txBody>
                  <a:tcPr marL="40444" marR="40444" marT="0" marB="0" anchor="ctr">
                    <a:lnL w="12700" cmpd="sng">
                      <a:solidFill>
                        <a:prstClr val="black"/>
                      </a:solidFill>
                      <a:prstDash val="solid"/>
                    </a:lnL>
                    <a:lnR w="12700" cmpd="sng">
                      <a:solidFill>
                        <a:prstClr val="black"/>
                      </a:solidFill>
                      <a:prstDash val="solid"/>
                    </a:lnR>
                    <a:lnT w="12700" cmpd="sng">
                      <a:solidFill>
                        <a:prstClr val="black"/>
                      </a:solidFill>
                      <a:prstDash val="soli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a:p>
                  </a:txBody>
                  <a:tcPr>
                    <a:lnT w="9525"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12"/>
                  </a:ext>
                </a:extLst>
              </a:tr>
              <a:tr h="324548">
                <a:tc gridSpan="2">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l">
                        <a:spcAft>
                          <a:spcPts val="0"/>
                        </a:spcAft>
                      </a:pPr>
                      <a:r>
                        <a:rPr lang="en-US" sz="900" kern="0" dirty="0">
                          <a:effectLst/>
                          <a:latin typeface="ＭＳ Ｐ明朝" pitchFamily="18" charset="-128"/>
                          <a:ea typeface="ＭＳ Ｐ明朝" pitchFamily="18" charset="-128"/>
                          <a:cs typeface="ＭＳ Ｐゴシック"/>
                        </a:rPr>
                        <a:t>CMR</a:t>
                      </a:r>
                      <a:r>
                        <a:rPr lang="ja-JP" sz="900" kern="0" dirty="0">
                          <a:effectLst/>
                          <a:latin typeface="ＭＳ Ｐ明朝" pitchFamily="18" charset="-128"/>
                          <a:ea typeface="ＭＳ Ｐ明朝" pitchFamily="18" charset="-128"/>
                          <a:cs typeface="ＭＳ Ｐゴシック"/>
                        </a:rPr>
                        <a:t>の選定方法（※）</a:t>
                      </a:r>
                      <a:endParaRPr lang="ja-JP" sz="900" kern="100" dirty="0">
                        <a:effectLst/>
                        <a:latin typeface="ＭＳ Ｐ明朝" pitchFamily="18" charset="-128"/>
                        <a:ea typeface="ＭＳ Ｐ明朝" pitchFamily="18" charset="-128"/>
                        <a:cs typeface="Times New Roman"/>
                      </a:endParaRPr>
                    </a:p>
                  </a:txBody>
                  <a:tcPr marL="58500" marR="40444" marT="0" marB="0" anchor="ctr">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12700" cmpd="sng">
                      <a:solidFill>
                        <a:prstClr val="black"/>
                      </a:solidFill>
                      <a:prstDash val="soli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a:p>
                  </a:txBody>
                  <a:tcPr>
                    <a:lnL w="9525" cap="flat" cmpd="sng" algn="ctr">
                      <a:solidFill>
                        <a:schemeClr val="tx1"/>
                      </a:solidFill>
                      <a:prstDash val="solid"/>
                      <a:round/>
                      <a:headEnd type="none" w="med" len="med"/>
                      <a:tailEnd type="none" w="med" len="med"/>
                    </a:lnL>
                  </a:tcPr>
                </a:tc>
                <a:tc gridSpan="2">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l">
                        <a:lnSpc>
                          <a:spcPts val="1400"/>
                        </a:lnSpc>
                        <a:spcAft>
                          <a:spcPts val="0"/>
                        </a:spcAft>
                      </a:pPr>
                      <a:r>
                        <a:rPr lang="ja-JP" sz="900" kern="0" dirty="0">
                          <a:solidFill>
                            <a:schemeClr val="tx1"/>
                          </a:solidFill>
                          <a:effectLst/>
                          <a:latin typeface="ＭＳ Ｐ明朝" pitchFamily="18" charset="-128"/>
                          <a:ea typeface="ＭＳ Ｐ明朝" pitchFamily="18" charset="-128"/>
                          <a:cs typeface="ＭＳ Ｐゴシック"/>
                        </a:rPr>
                        <a:t>□特命</a:t>
                      </a:r>
                      <a:r>
                        <a:rPr lang="ja-JP" altLang="en-US" sz="900" kern="0" dirty="0">
                          <a:solidFill>
                            <a:schemeClr val="tx1"/>
                          </a:solidFill>
                          <a:effectLst/>
                          <a:latin typeface="ＭＳ Ｐ明朝" pitchFamily="18" charset="-128"/>
                          <a:ea typeface="ＭＳ Ｐ明朝" pitchFamily="18" charset="-128"/>
                          <a:cs typeface="ＭＳ Ｐゴシック"/>
                        </a:rPr>
                        <a:t>、</a:t>
                      </a:r>
                      <a:r>
                        <a:rPr lang="ja-JP" sz="900" kern="0" dirty="0">
                          <a:solidFill>
                            <a:schemeClr val="tx1"/>
                          </a:solidFill>
                          <a:effectLst/>
                          <a:latin typeface="ＭＳ Ｐ明朝" pitchFamily="18" charset="-128"/>
                          <a:ea typeface="ＭＳ Ｐ明朝" pitchFamily="18" charset="-128"/>
                          <a:cs typeface="ＭＳ Ｐゴシック"/>
                        </a:rPr>
                        <a:t>□プロポーザル、□その他（具体的に記載）</a:t>
                      </a:r>
                      <a:endParaRPr lang="ja-JP" sz="900" kern="100" dirty="0">
                        <a:solidFill>
                          <a:schemeClr val="tx1"/>
                        </a:solidFill>
                        <a:effectLst/>
                        <a:latin typeface="ＭＳ Ｐ明朝" pitchFamily="18" charset="-128"/>
                        <a:ea typeface="ＭＳ Ｐ明朝" pitchFamily="18" charset="-128"/>
                        <a:cs typeface="Times New Roman"/>
                      </a:endParaRPr>
                    </a:p>
                  </a:txBody>
                  <a:tcPr marL="40444" marR="40444" marT="0" marB="0" anchor="ctr">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a:p>
                  </a:txBody>
                  <a:tcPr>
                    <a:lnL w="9525"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0013"/>
                  </a:ext>
                </a:extLst>
              </a:tr>
              <a:tr h="473024">
                <a:tc gridSpan="2">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l">
                        <a:spcAft>
                          <a:spcPts val="0"/>
                        </a:spcAft>
                      </a:pPr>
                      <a:r>
                        <a:rPr lang="ja-JP" sz="900" kern="0" dirty="0">
                          <a:effectLst/>
                          <a:latin typeface="ＭＳ Ｐ明朝" pitchFamily="18" charset="-128"/>
                          <a:ea typeface="ＭＳ Ｐ明朝" pitchFamily="18" charset="-128"/>
                          <a:cs typeface="ＭＳ Ｐゴシック"/>
                        </a:rPr>
                        <a:t>設計と施工の発注形式（※）</a:t>
                      </a:r>
                      <a:endParaRPr lang="ja-JP" sz="900" kern="100" dirty="0">
                        <a:effectLst/>
                        <a:latin typeface="ＭＳ Ｐ明朝" pitchFamily="18" charset="-128"/>
                        <a:ea typeface="ＭＳ Ｐ明朝" pitchFamily="18" charset="-128"/>
                        <a:cs typeface="Times New Roman"/>
                      </a:endParaRPr>
                    </a:p>
                  </a:txBody>
                  <a:tcPr marL="58500" marR="40444" marT="0" marB="0" anchor="ctr">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a:p>
                  </a:txBody>
                  <a:tcPr>
                    <a:lnL w="9525" cap="flat" cmpd="sng" algn="ctr">
                      <a:solidFill>
                        <a:schemeClr val="tx1"/>
                      </a:solidFill>
                      <a:prstDash val="solid"/>
                      <a:round/>
                      <a:headEnd type="none" w="med" len="med"/>
                      <a:tailEnd type="none" w="med" len="med"/>
                    </a:lnL>
                  </a:tcPr>
                </a:tc>
                <a:tc gridSpan="2">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l">
                        <a:spcAft>
                          <a:spcPts val="0"/>
                        </a:spcAft>
                      </a:pPr>
                      <a:r>
                        <a:rPr lang="ja-JP" sz="900" kern="0" dirty="0">
                          <a:solidFill>
                            <a:schemeClr val="tx1"/>
                          </a:solidFill>
                          <a:effectLst/>
                          <a:latin typeface="ＭＳ Ｐ明朝" pitchFamily="18" charset="-128"/>
                          <a:ea typeface="ＭＳ Ｐ明朝" pitchFamily="18" charset="-128"/>
                          <a:cs typeface="ＭＳ Ｐゴシック"/>
                        </a:rPr>
                        <a:t>□設計・施工分離、□設計施工</a:t>
                      </a:r>
                      <a:r>
                        <a:rPr lang="ja-JP" altLang="en-US" sz="900" kern="0" dirty="0">
                          <a:solidFill>
                            <a:schemeClr val="tx1"/>
                          </a:solidFill>
                          <a:effectLst/>
                          <a:latin typeface="ＭＳ Ｐ明朝" pitchFamily="18" charset="-128"/>
                          <a:ea typeface="ＭＳ Ｐ明朝" pitchFamily="18" charset="-128"/>
                          <a:cs typeface="ＭＳ Ｐゴシック"/>
                        </a:rPr>
                        <a:t>一括</a:t>
                      </a:r>
                      <a:r>
                        <a:rPr lang="ja-JP" sz="900" kern="0" dirty="0">
                          <a:solidFill>
                            <a:schemeClr val="tx1"/>
                          </a:solidFill>
                          <a:effectLst/>
                          <a:latin typeface="ＭＳ Ｐ明朝" pitchFamily="18" charset="-128"/>
                          <a:ea typeface="ＭＳ Ｐ明朝" pitchFamily="18" charset="-128"/>
                          <a:cs typeface="ＭＳ Ｐゴシック"/>
                        </a:rPr>
                        <a:t>、</a:t>
                      </a:r>
                      <a:r>
                        <a:rPr lang="ja-JP" altLang="en-US" sz="900" kern="0" dirty="0">
                          <a:solidFill>
                            <a:schemeClr val="tx1"/>
                          </a:solidFill>
                          <a:effectLst/>
                          <a:latin typeface="ＭＳ Ｐ明朝" pitchFamily="18" charset="-128"/>
                          <a:ea typeface="ＭＳ Ｐ明朝" pitchFamily="18" charset="-128"/>
                          <a:cs typeface="ＭＳ Ｐゴシック"/>
                        </a:rPr>
                        <a:t>□ＥＣＩ、</a:t>
                      </a:r>
                      <a:r>
                        <a:rPr lang="ja-JP" sz="900" kern="0" dirty="0">
                          <a:solidFill>
                            <a:schemeClr val="tx1"/>
                          </a:solidFill>
                          <a:effectLst/>
                          <a:latin typeface="ＭＳ Ｐ明朝" pitchFamily="18" charset="-128"/>
                          <a:ea typeface="ＭＳ Ｐ明朝" pitchFamily="18" charset="-128"/>
                          <a:cs typeface="ＭＳ Ｐゴシック"/>
                        </a:rPr>
                        <a:t>□その他（具体的に記載）</a:t>
                      </a:r>
                      <a:r>
                        <a:rPr lang="ja-JP" altLang="en-US" sz="900" kern="0" dirty="0">
                          <a:solidFill>
                            <a:schemeClr val="tx1"/>
                          </a:solidFill>
                          <a:effectLst/>
                          <a:latin typeface="ＭＳ Ｐ明朝" pitchFamily="18" charset="-128"/>
                          <a:ea typeface="ＭＳ Ｐ明朝" pitchFamily="18" charset="-128"/>
                          <a:cs typeface="ＭＳ Ｐゴシック"/>
                        </a:rPr>
                        <a:t>　　　　　　　　　</a:t>
                      </a:r>
                      <a:r>
                        <a:rPr lang="en-US" altLang="ja-JP" sz="900" kern="0" dirty="0">
                          <a:solidFill>
                            <a:schemeClr val="tx1"/>
                          </a:solidFill>
                          <a:effectLst/>
                          <a:latin typeface="ＭＳ Ｐ明朝" pitchFamily="18" charset="-128"/>
                          <a:ea typeface="ＭＳ Ｐ明朝" pitchFamily="18" charset="-128"/>
                          <a:cs typeface="ＭＳ Ｐゴシック"/>
                        </a:rPr>
                        <a:t>ECI :</a:t>
                      </a:r>
                      <a:r>
                        <a:rPr lang="ja-JP" altLang="en-US" sz="900" kern="0" dirty="0">
                          <a:solidFill>
                            <a:schemeClr val="tx1"/>
                          </a:solidFill>
                          <a:effectLst/>
                          <a:latin typeface="ＭＳ Ｐ明朝" pitchFamily="18" charset="-128"/>
                          <a:ea typeface="ＭＳ Ｐ明朝" pitchFamily="18" charset="-128"/>
                          <a:cs typeface="ＭＳ Ｐゴシック"/>
                        </a:rPr>
                        <a:t> </a:t>
                      </a:r>
                      <a:r>
                        <a:rPr lang="en-US" altLang="ja-JP" sz="900" kern="0" dirty="0">
                          <a:solidFill>
                            <a:schemeClr val="tx1"/>
                          </a:solidFill>
                          <a:effectLst/>
                          <a:latin typeface="ＭＳ Ｐ明朝" pitchFamily="18" charset="-128"/>
                          <a:ea typeface="ＭＳ Ｐ明朝" pitchFamily="18" charset="-128"/>
                          <a:cs typeface="ＭＳ Ｐゴシック"/>
                        </a:rPr>
                        <a:t>Early Contractor Involvement</a:t>
                      </a:r>
                      <a:r>
                        <a:rPr lang="ja-JP" altLang="en-US" sz="900" kern="0" dirty="0">
                          <a:solidFill>
                            <a:schemeClr val="tx1"/>
                          </a:solidFill>
                          <a:effectLst/>
                          <a:latin typeface="ＭＳ Ｐ明朝" pitchFamily="18" charset="-128"/>
                          <a:ea typeface="ＭＳ Ｐ明朝" pitchFamily="18" charset="-128"/>
                          <a:cs typeface="ＭＳ Ｐゴシック"/>
                        </a:rPr>
                        <a:t>の略</a:t>
                      </a:r>
                      <a:endParaRPr lang="ja-JP" sz="900" kern="100" dirty="0">
                        <a:solidFill>
                          <a:schemeClr val="tx1"/>
                        </a:solidFill>
                        <a:effectLst/>
                        <a:latin typeface="ＭＳ Ｐ明朝" pitchFamily="18" charset="-128"/>
                        <a:ea typeface="ＭＳ Ｐ明朝" pitchFamily="18" charset="-128"/>
                        <a:cs typeface="Times New Roman"/>
                      </a:endParaRPr>
                    </a:p>
                  </a:txBody>
                  <a:tcPr marL="40444" marR="40444" marT="0" marB="0" anchor="ctr">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a:p>
                  </a:txBody>
                  <a:tcPr>
                    <a:lnL w="9525"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0014"/>
                  </a:ext>
                </a:extLst>
              </a:tr>
              <a:tr h="516648">
                <a:tc gridSpan="2">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l">
                        <a:spcAft>
                          <a:spcPts val="0"/>
                        </a:spcAft>
                      </a:pPr>
                      <a:r>
                        <a:rPr lang="ja-JP" sz="900" kern="0" dirty="0">
                          <a:effectLst/>
                          <a:latin typeface="ＭＳ Ｐ明朝" pitchFamily="18" charset="-128"/>
                          <a:ea typeface="ＭＳ Ｐ明朝" pitchFamily="18" charset="-128"/>
                          <a:cs typeface="ＭＳ Ｐゴシック"/>
                        </a:rPr>
                        <a:t>設計者の選定（※）</a:t>
                      </a:r>
                      <a:endParaRPr lang="ja-JP" sz="900" kern="100" dirty="0">
                        <a:effectLst/>
                        <a:latin typeface="ＭＳ Ｐ明朝" pitchFamily="18" charset="-128"/>
                        <a:ea typeface="ＭＳ Ｐ明朝" pitchFamily="18" charset="-128"/>
                        <a:cs typeface="Times New Roman"/>
                      </a:endParaRPr>
                    </a:p>
                  </a:txBody>
                  <a:tcPr marL="58500" marR="40444" marT="0" marB="0" anchor="ctr">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a:p>
                  </a:txBody>
                  <a:tcPr>
                    <a:lnL w="9525" cap="flat" cmpd="sng" algn="ctr">
                      <a:solidFill>
                        <a:schemeClr val="tx1"/>
                      </a:solidFill>
                      <a:prstDash val="solid"/>
                      <a:round/>
                      <a:headEnd type="none" w="med" len="med"/>
                      <a:tailEnd type="none" w="med" len="med"/>
                    </a:lnL>
                  </a:tcPr>
                </a:tc>
                <a:tc gridSpan="2">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l">
                        <a:lnSpc>
                          <a:spcPts val="1400"/>
                        </a:lnSpc>
                        <a:spcAft>
                          <a:spcPts val="0"/>
                        </a:spcAft>
                      </a:pPr>
                      <a:r>
                        <a:rPr lang="ja-JP" sz="900" kern="0" dirty="0">
                          <a:solidFill>
                            <a:schemeClr val="tx1"/>
                          </a:solidFill>
                          <a:effectLst/>
                          <a:latin typeface="ＭＳ Ｐ明朝" pitchFamily="18" charset="-128"/>
                          <a:ea typeface="ＭＳ Ｐ明朝" pitchFamily="18" charset="-128"/>
                          <a:cs typeface="ＭＳ Ｐゴシック"/>
                        </a:rPr>
                        <a:t>□</a:t>
                      </a:r>
                      <a:r>
                        <a:rPr lang="ja-JP" altLang="en-US" sz="900" kern="0" dirty="0">
                          <a:solidFill>
                            <a:schemeClr val="tx1"/>
                          </a:solidFill>
                          <a:effectLst/>
                          <a:latin typeface="ＭＳ Ｐ明朝" pitchFamily="18" charset="-128"/>
                          <a:ea typeface="ＭＳ Ｐ明朝" pitchFamily="18" charset="-128"/>
                          <a:cs typeface="ＭＳ Ｐゴシック"/>
                        </a:rPr>
                        <a:t>設計競技、</a:t>
                      </a:r>
                      <a:r>
                        <a:rPr lang="ja-JP" sz="900" kern="0" dirty="0">
                          <a:solidFill>
                            <a:schemeClr val="tx1"/>
                          </a:solidFill>
                          <a:effectLst/>
                          <a:latin typeface="ＭＳ Ｐ明朝" pitchFamily="18" charset="-128"/>
                          <a:ea typeface="ＭＳ Ｐ明朝" pitchFamily="18" charset="-128"/>
                          <a:cs typeface="ＭＳ Ｐゴシック"/>
                        </a:rPr>
                        <a:t>□プロポーザル、□</a:t>
                      </a:r>
                      <a:r>
                        <a:rPr lang="ja-JP" altLang="en-US" sz="900" kern="0" dirty="0">
                          <a:solidFill>
                            <a:schemeClr val="tx1"/>
                          </a:solidFill>
                          <a:effectLst/>
                          <a:latin typeface="ＭＳ Ｐ明朝" pitchFamily="18" charset="-128"/>
                          <a:ea typeface="ＭＳ Ｐ明朝" pitchFamily="18" charset="-128"/>
                          <a:cs typeface="ＭＳ Ｐゴシック"/>
                        </a:rPr>
                        <a:t>資質評価</a:t>
                      </a:r>
                      <a:r>
                        <a:rPr lang="ja-JP" sz="900" kern="0" dirty="0">
                          <a:solidFill>
                            <a:schemeClr val="tx1"/>
                          </a:solidFill>
                          <a:effectLst/>
                          <a:latin typeface="ＭＳ Ｐ明朝" pitchFamily="18" charset="-128"/>
                          <a:ea typeface="ＭＳ Ｐ明朝" pitchFamily="18" charset="-128"/>
                          <a:cs typeface="ＭＳ Ｐゴシック"/>
                        </a:rPr>
                        <a:t>、□</a:t>
                      </a:r>
                      <a:r>
                        <a:rPr lang="ja-JP" altLang="en-US" sz="900" kern="0" dirty="0">
                          <a:solidFill>
                            <a:schemeClr val="tx1"/>
                          </a:solidFill>
                          <a:effectLst/>
                          <a:latin typeface="ＭＳ Ｐ明朝" pitchFamily="18" charset="-128"/>
                          <a:ea typeface="ＭＳ Ｐ明朝" pitchFamily="18" charset="-128"/>
                          <a:cs typeface="ＭＳ Ｐゴシック"/>
                        </a:rPr>
                        <a:t>特命随意契約</a:t>
                      </a:r>
                      <a:r>
                        <a:rPr lang="ja-JP" sz="900" kern="0" dirty="0">
                          <a:solidFill>
                            <a:schemeClr val="tx1"/>
                          </a:solidFill>
                          <a:effectLst/>
                          <a:latin typeface="ＭＳ Ｐ明朝" pitchFamily="18" charset="-128"/>
                          <a:ea typeface="ＭＳ Ｐ明朝" pitchFamily="18" charset="-128"/>
                          <a:cs typeface="ＭＳ Ｐゴシック"/>
                        </a:rPr>
                        <a:t>、□</a:t>
                      </a:r>
                      <a:r>
                        <a:rPr lang="ja-JP" altLang="en-US" sz="900" kern="0" dirty="0">
                          <a:solidFill>
                            <a:schemeClr val="tx1"/>
                          </a:solidFill>
                          <a:effectLst/>
                          <a:latin typeface="ＭＳ Ｐ明朝" pitchFamily="18" charset="-128"/>
                          <a:ea typeface="ＭＳ Ｐ明朝" pitchFamily="18" charset="-128"/>
                          <a:cs typeface="ＭＳ Ｐゴシック"/>
                        </a:rPr>
                        <a:t>競争</a:t>
                      </a:r>
                      <a:r>
                        <a:rPr lang="ja-JP" sz="900" kern="0" dirty="0">
                          <a:solidFill>
                            <a:schemeClr val="tx1"/>
                          </a:solidFill>
                          <a:effectLst/>
                          <a:latin typeface="ＭＳ Ｐ明朝" pitchFamily="18" charset="-128"/>
                          <a:ea typeface="ＭＳ Ｐ明朝" pitchFamily="18" charset="-128"/>
                          <a:cs typeface="ＭＳ Ｐゴシック"/>
                        </a:rPr>
                        <a:t>入札、□その他（具体的に記載）</a:t>
                      </a:r>
                      <a:endParaRPr lang="ja-JP" sz="900" kern="100" dirty="0">
                        <a:solidFill>
                          <a:schemeClr val="tx1"/>
                        </a:solidFill>
                        <a:effectLst/>
                        <a:latin typeface="ＭＳ Ｐ明朝" pitchFamily="18" charset="-128"/>
                        <a:ea typeface="ＭＳ Ｐ明朝" pitchFamily="18" charset="-128"/>
                        <a:cs typeface="Times New Roman"/>
                      </a:endParaRPr>
                    </a:p>
                  </a:txBody>
                  <a:tcPr marL="40444" marR="40444" marT="0" marB="0" anchor="ctr">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a:p>
                  </a:txBody>
                  <a:tcPr>
                    <a:lnL w="9525"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0015"/>
                  </a:ext>
                </a:extLst>
              </a:tr>
              <a:tr h="329337">
                <a:tc gridSpan="2">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l">
                        <a:spcAft>
                          <a:spcPts val="0"/>
                        </a:spcAft>
                      </a:pPr>
                      <a:r>
                        <a:rPr lang="ja-JP" sz="900" kern="0" dirty="0">
                          <a:effectLst/>
                          <a:latin typeface="ＭＳ Ｐ明朝" pitchFamily="18" charset="-128"/>
                          <a:ea typeface="ＭＳ Ｐ明朝" pitchFamily="18" charset="-128"/>
                          <a:cs typeface="ＭＳ Ｐゴシック"/>
                        </a:rPr>
                        <a:t>工事</a:t>
                      </a:r>
                      <a:r>
                        <a:rPr lang="ja-JP" altLang="en-US" sz="900" kern="0" dirty="0">
                          <a:effectLst/>
                          <a:latin typeface="ＭＳ Ｐ明朝" pitchFamily="18" charset="-128"/>
                          <a:ea typeface="ＭＳ Ｐ明朝" pitchFamily="18" charset="-128"/>
                          <a:cs typeface="ＭＳ Ｐゴシック"/>
                        </a:rPr>
                        <a:t>施工者</a:t>
                      </a:r>
                      <a:r>
                        <a:rPr lang="ja-JP" sz="900" kern="0" dirty="0">
                          <a:effectLst/>
                          <a:latin typeface="ＭＳ Ｐ明朝" pitchFamily="18" charset="-128"/>
                          <a:ea typeface="ＭＳ Ｐ明朝" pitchFamily="18" charset="-128"/>
                          <a:cs typeface="ＭＳ Ｐゴシック"/>
                        </a:rPr>
                        <a:t>の</a:t>
                      </a:r>
                      <a:r>
                        <a:rPr lang="ja-JP" altLang="en-US" sz="900" kern="0" dirty="0">
                          <a:effectLst/>
                          <a:latin typeface="ＭＳ Ｐ明朝" pitchFamily="18" charset="-128"/>
                          <a:ea typeface="ＭＳ Ｐ明朝" pitchFamily="18" charset="-128"/>
                          <a:cs typeface="ＭＳ Ｐゴシック"/>
                        </a:rPr>
                        <a:t>選定</a:t>
                      </a:r>
                      <a:r>
                        <a:rPr lang="ja-JP" sz="900" kern="0" dirty="0">
                          <a:effectLst/>
                          <a:latin typeface="ＭＳ Ｐ明朝" pitchFamily="18" charset="-128"/>
                          <a:ea typeface="ＭＳ Ｐ明朝" pitchFamily="18" charset="-128"/>
                          <a:cs typeface="ＭＳ Ｐゴシック"/>
                        </a:rPr>
                        <a:t>（※）</a:t>
                      </a:r>
                      <a:endParaRPr lang="ja-JP" sz="900" kern="100" dirty="0">
                        <a:effectLst/>
                        <a:latin typeface="ＭＳ Ｐ明朝" pitchFamily="18" charset="-128"/>
                        <a:ea typeface="ＭＳ Ｐ明朝" pitchFamily="18" charset="-128"/>
                        <a:cs typeface="Times New Roman"/>
                      </a:endParaRPr>
                    </a:p>
                  </a:txBody>
                  <a:tcPr marL="58500" marR="40444" marT="0" marB="0" anchor="ctr">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a:p>
                  </a:txBody>
                  <a:tcPr>
                    <a:lnL w="9525" cap="flat" cmpd="sng" algn="ctr">
                      <a:solidFill>
                        <a:schemeClr val="tx1"/>
                      </a:solidFill>
                      <a:prstDash val="solid"/>
                      <a:round/>
                      <a:headEnd type="none" w="med" len="med"/>
                      <a:tailEnd type="none" w="med" len="med"/>
                    </a:lnL>
                  </a:tcPr>
                </a:tc>
                <a:tc gridSpan="2">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l">
                        <a:spcAft>
                          <a:spcPts val="0"/>
                        </a:spcAft>
                      </a:pPr>
                      <a:r>
                        <a:rPr lang="ja-JP" sz="900" kern="0" dirty="0">
                          <a:solidFill>
                            <a:schemeClr val="tx1"/>
                          </a:solidFill>
                          <a:effectLst/>
                          <a:latin typeface="ＭＳ Ｐ明朝" pitchFamily="18" charset="-128"/>
                          <a:ea typeface="ＭＳ Ｐ明朝" pitchFamily="18" charset="-128"/>
                          <a:cs typeface="ＭＳ Ｐゴシック"/>
                        </a:rPr>
                        <a:t>□</a:t>
                      </a:r>
                      <a:r>
                        <a:rPr lang="ja-JP" altLang="en-US" sz="900" kern="0" dirty="0">
                          <a:solidFill>
                            <a:schemeClr val="tx1"/>
                          </a:solidFill>
                          <a:effectLst/>
                          <a:latin typeface="ＭＳ Ｐ明朝" pitchFamily="18" charset="-128"/>
                          <a:ea typeface="ＭＳ Ｐ明朝" pitchFamily="18" charset="-128"/>
                          <a:cs typeface="ＭＳ Ｐゴシック"/>
                        </a:rPr>
                        <a:t>価格競争、</a:t>
                      </a:r>
                      <a:r>
                        <a:rPr lang="ja-JP" sz="900" kern="0" dirty="0">
                          <a:solidFill>
                            <a:schemeClr val="tx1"/>
                          </a:solidFill>
                          <a:effectLst/>
                          <a:latin typeface="ＭＳ Ｐ明朝" pitchFamily="18" charset="-128"/>
                          <a:ea typeface="ＭＳ Ｐ明朝" pitchFamily="18" charset="-128"/>
                          <a:cs typeface="ＭＳ Ｐゴシック"/>
                        </a:rPr>
                        <a:t>□</a:t>
                      </a:r>
                      <a:r>
                        <a:rPr lang="ja-JP" altLang="en-US" sz="900" kern="0" dirty="0">
                          <a:solidFill>
                            <a:schemeClr val="tx1"/>
                          </a:solidFill>
                          <a:effectLst/>
                          <a:latin typeface="ＭＳ Ｐ明朝" pitchFamily="18" charset="-128"/>
                          <a:ea typeface="ＭＳ Ｐ明朝" pitchFamily="18" charset="-128"/>
                          <a:cs typeface="ＭＳ Ｐゴシック"/>
                        </a:rPr>
                        <a:t>総合評価</a:t>
                      </a:r>
                      <a:r>
                        <a:rPr lang="ja-JP" sz="900" kern="0" dirty="0">
                          <a:solidFill>
                            <a:schemeClr val="tx1"/>
                          </a:solidFill>
                          <a:effectLst/>
                          <a:latin typeface="ＭＳ Ｐ明朝" pitchFamily="18" charset="-128"/>
                          <a:ea typeface="ＭＳ Ｐ明朝" pitchFamily="18" charset="-128"/>
                          <a:cs typeface="ＭＳ Ｐゴシック"/>
                        </a:rPr>
                        <a:t>、□</a:t>
                      </a:r>
                      <a:r>
                        <a:rPr lang="ja-JP" altLang="en-US" sz="900" kern="0" dirty="0">
                          <a:solidFill>
                            <a:schemeClr val="tx1"/>
                          </a:solidFill>
                          <a:effectLst/>
                          <a:latin typeface="ＭＳ Ｐ明朝" pitchFamily="18" charset="-128"/>
                          <a:ea typeface="ＭＳ Ｐ明朝" pitchFamily="18" charset="-128"/>
                          <a:cs typeface="ＭＳ Ｐゴシック"/>
                        </a:rPr>
                        <a:t>技術提案・交渉</a:t>
                      </a:r>
                      <a:r>
                        <a:rPr lang="ja-JP" sz="900" kern="0" dirty="0">
                          <a:solidFill>
                            <a:schemeClr val="tx1"/>
                          </a:solidFill>
                          <a:effectLst/>
                          <a:latin typeface="ＭＳ Ｐ明朝" pitchFamily="18" charset="-128"/>
                          <a:ea typeface="ＭＳ Ｐ明朝" pitchFamily="18" charset="-128"/>
                          <a:cs typeface="ＭＳ Ｐゴシック"/>
                        </a:rPr>
                        <a:t>、□その他（具体的に記載）</a:t>
                      </a:r>
                      <a:endParaRPr lang="ja-JP" sz="900" kern="100" dirty="0">
                        <a:solidFill>
                          <a:schemeClr val="tx1"/>
                        </a:solidFill>
                        <a:effectLst/>
                        <a:latin typeface="ＭＳ Ｐ明朝" pitchFamily="18" charset="-128"/>
                        <a:ea typeface="ＭＳ Ｐ明朝" pitchFamily="18" charset="-128"/>
                        <a:cs typeface="Times New Roman"/>
                      </a:endParaRPr>
                    </a:p>
                  </a:txBody>
                  <a:tcPr marL="40444" marR="40444" marT="0" marB="0" anchor="ctr">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a:p>
                  </a:txBody>
                  <a:tcPr>
                    <a:lnL w="9525"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0016"/>
                  </a:ext>
                </a:extLst>
              </a:tr>
              <a:tr h="314321">
                <a:tc gridSpan="2">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l">
                        <a:spcAft>
                          <a:spcPts val="0"/>
                        </a:spcAft>
                      </a:pPr>
                      <a:r>
                        <a:rPr lang="ja-JP" altLang="en-US" sz="900" kern="0" dirty="0">
                          <a:solidFill>
                            <a:schemeClr val="tx1"/>
                          </a:solidFill>
                          <a:effectLst/>
                          <a:latin typeface="ＭＳ Ｐ明朝" pitchFamily="18" charset="-128"/>
                          <a:ea typeface="ＭＳ Ｐ明朝" pitchFamily="18" charset="-128"/>
                          <a:cs typeface="Times New Roman"/>
                        </a:rPr>
                        <a:t>設計施工者の選定時期（</a:t>
                      </a:r>
                      <a:r>
                        <a:rPr lang="en-US" altLang="ja-JP" sz="900" kern="0" dirty="0">
                          <a:solidFill>
                            <a:schemeClr val="tx1"/>
                          </a:solidFill>
                          <a:effectLst/>
                          <a:latin typeface="ＭＳ Ｐ明朝" pitchFamily="18" charset="-128"/>
                          <a:ea typeface="ＭＳ Ｐ明朝" pitchFamily="18" charset="-128"/>
                          <a:cs typeface="Times New Roman"/>
                        </a:rPr>
                        <a:t>※</a:t>
                      </a:r>
                      <a:r>
                        <a:rPr lang="ja-JP" altLang="en-US" sz="900" kern="0" dirty="0">
                          <a:solidFill>
                            <a:schemeClr val="tx1"/>
                          </a:solidFill>
                          <a:effectLst/>
                          <a:latin typeface="ＭＳ Ｐ明朝" pitchFamily="18" charset="-128"/>
                          <a:ea typeface="ＭＳ Ｐ明朝" pitchFamily="18" charset="-128"/>
                          <a:cs typeface="Times New Roman"/>
                        </a:rPr>
                        <a:t>）</a:t>
                      </a:r>
                      <a:endParaRPr lang="ja-JP" sz="900" kern="100" dirty="0">
                        <a:solidFill>
                          <a:schemeClr val="tx1"/>
                        </a:solidFill>
                        <a:effectLst/>
                        <a:latin typeface="ＭＳ Ｐ明朝" pitchFamily="18" charset="-128"/>
                        <a:ea typeface="ＭＳ Ｐ明朝" pitchFamily="18" charset="-128"/>
                        <a:cs typeface="Times New Roman"/>
                      </a:endParaRPr>
                    </a:p>
                  </a:txBody>
                  <a:tcPr marL="58500" marR="40444" marT="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a:p>
                  </a:txBody>
                  <a:tcPr>
                    <a:lnL w="9525" cap="flat" cmpd="sng" algn="ctr">
                      <a:solidFill>
                        <a:schemeClr val="tx1"/>
                      </a:solidFill>
                      <a:prstDash val="solid"/>
                      <a:round/>
                      <a:headEnd type="none" w="med" len="med"/>
                      <a:tailEnd type="none" w="med" len="med"/>
                    </a:lnL>
                  </a:tcPr>
                </a:tc>
                <a:tc gridSpan="2">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l">
                        <a:spcAft>
                          <a:spcPts val="0"/>
                        </a:spcAft>
                      </a:pPr>
                      <a:r>
                        <a:rPr lang="ja-JP" altLang="en-US" sz="900" kern="0" dirty="0">
                          <a:solidFill>
                            <a:schemeClr val="tx1"/>
                          </a:solidFill>
                          <a:effectLst/>
                          <a:latin typeface="ＭＳ Ｐ明朝" pitchFamily="18" charset="-128"/>
                          <a:ea typeface="ＭＳ Ｐ明朝" pitchFamily="18" charset="-128"/>
                          <a:cs typeface="ＭＳ Ｐゴシック"/>
                        </a:rPr>
                        <a:t>□事業構想段階、</a:t>
                      </a:r>
                      <a:r>
                        <a:rPr lang="ja-JP" sz="900" kern="0" dirty="0">
                          <a:solidFill>
                            <a:schemeClr val="tx1"/>
                          </a:solidFill>
                          <a:effectLst/>
                          <a:latin typeface="ＭＳ Ｐ明朝" pitchFamily="18" charset="-128"/>
                          <a:ea typeface="ＭＳ Ｐ明朝" pitchFamily="18" charset="-128"/>
                          <a:cs typeface="ＭＳ Ｐゴシック"/>
                        </a:rPr>
                        <a:t>□</a:t>
                      </a:r>
                      <a:r>
                        <a:rPr lang="ja-JP" altLang="en-US" sz="900" kern="0" dirty="0">
                          <a:solidFill>
                            <a:schemeClr val="tx1"/>
                          </a:solidFill>
                          <a:effectLst/>
                          <a:latin typeface="ＭＳ Ｐ明朝" pitchFamily="18" charset="-128"/>
                          <a:ea typeface="ＭＳ Ｐ明朝" pitchFamily="18" charset="-128"/>
                          <a:cs typeface="ＭＳ Ｐゴシック"/>
                        </a:rPr>
                        <a:t>基本計画完了時</a:t>
                      </a:r>
                      <a:r>
                        <a:rPr lang="ja-JP" sz="900" kern="0" dirty="0">
                          <a:solidFill>
                            <a:schemeClr val="tx1"/>
                          </a:solidFill>
                          <a:effectLst/>
                          <a:latin typeface="ＭＳ Ｐ明朝" pitchFamily="18" charset="-128"/>
                          <a:ea typeface="ＭＳ Ｐ明朝" pitchFamily="18" charset="-128"/>
                          <a:cs typeface="ＭＳ Ｐゴシック"/>
                        </a:rPr>
                        <a:t>、□</a:t>
                      </a:r>
                      <a:r>
                        <a:rPr lang="ja-JP" altLang="en-US" sz="900" kern="0" dirty="0">
                          <a:solidFill>
                            <a:schemeClr val="tx1"/>
                          </a:solidFill>
                          <a:effectLst/>
                          <a:latin typeface="ＭＳ Ｐ明朝" pitchFamily="18" charset="-128"/>
                          <a:ea typeface="ＭＳ Ｐ明朝" pitchFamily="18" charset="-128"/>
                          <a:cs typeface="ＭＳ Ｐゴシック"/>
                        </a:rPr>
                        <a:t>基本設計完了時</a:t>
                      </a:r>
                      <a:r>
                        <a:rPr lang="ja-JP" sz="900" kern="0" dirty="0">
                          <a:solidFill>
                            <a:schemeClr val="tx1"/>
                          </a:solidFill>
                          <a:effectLst/>
                          <a:latin typeface="ＭＳ Ｐ明朝" pitchFamily="18" charset="-128"/>
                          <a:ea typeface="ＭＳ Ｐ明朝" pitchFamily="18" charset="-128"/>
                          <a:cs typeface="ＭＳ Ｐゴシック"/>
                        </a:rPr>
                        <a:t>、□その他（具体的に記載）</a:t>
                      </a:r>
                      <a:endParaRPr lang="ja-JP" sz="900" kern="100" dirty="0">
                        <a:solidFill>
                          <a:schemeClr val="tx1"/>
                        </a:solidFill>
                        <a:effectLst/>
                        <a:latin typeface="ＭＳ Ｐ明朝" pitchFamily="18" charset="-128"/>
                        <a:ea typeface="ＭＳ Ｐ明朝" pitchFamily="18" charset="-128"/>
                        <a:cs typeface="Times New Roman"/>
                      </a:endParaRPr>
                    </a:p>
                  </a:txBody>
                  <a:tcPr marL="40444" marR="40444" marT="0" marB="0" anchor="ctr">
                    <a:lnL w="12700"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a:p>
                  </a:txBody>
                  <a:tcPr>
                    <a:lnL w="9525"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0017"/>
                  </a:ext>
                </a:extLst>
              </a:tr>
            </a:tbl>
          </a:graphicData>
        </a:graphic>
      </p:graphicFrame>
      <p:graphicFrame>
        <p:nvGraphicFramePr>
          <p:cNvPr id="31" name="表 30">
            <a:extLst>
              <a:ext uri="{FF2B5EF4-FFF2-40B4-BE49-F238E27FC236}">
                <a16:creationId xmlns:a16="http://schemas.microsoft.com/office/drawing/2014/main" id="{15D268BA-24B6-48EF-B48D-81B1BAB71794}"/>
              </a:ext>
            </a:extLst>
          </p:cNvPr>
          <p:cNvGraphicFramePr>
            <a:graphicFrameLocks noGrp="1"/>
          </p:cNvGraphicFramePr>
          <p:nvPr>
            <p:extLst>
              <p:ext uri="{D42A27DB-BD31-4B8C-83A1-F6EECF244321}">
                <p14:modId xmlns:p14="http://schemas.microsoft.com/office/powerpoint/2010/main" val="1802547866"/>
              </p:ext>
            </p:extLst>
          </p:nvPr>
        </p:nvGraphicFramePr>
        <p:xfrm>
          <a:off x="5044611" y="806749"/>
          <a:ext cx="4593767" cy="5665970"/>
        </p:xfrm>
        <a:graphic>
          <a:graphicData uri="http://schemas.openxmlformats.org/drawingml/2006/table">
            <a:tbl>
              <a:tblPr firstRow="1" firstCol="1" bandRow="1" bandCol="1"/>
              <a:tblGrid>
                <a:gridCol w="156519">
                  <a:extLst>
                    <a:ext uri="{9D8B030D-6E8A-4147-A177-3AD203B41FA5}">
                      <a16:colId xmlns:a16="http://schemas.microsoft.com/office/drawing/2014/main" val="20000"/>
                    </a:ext>
                  </a:extLst>
                </a:gridCol>
                <a:gridCol w="1190480">
                  <a:extLst>
                    <a:ext uri="{9D8B030D-6E8A-4147-A177-3AD203B41FA5}">
                      <a16:colId xmlns:a16="http://schemas.microsoft.com/office/drawing/2014/main" val="586128547"/>
                    </a:ext>
                  </a:extLst>
                </a:gridCol>
                <a:gridCol w="811691">
                  <a:extLst>
                    <a:ext uri="{9D8B030D-6E8A-4147-A177-3AD203B41FA5}">
                      <a16:colId xmlns:a16="http://schemas.microsoft.com/office/drawing/2014/main" val="20002"/>
                    </a:ext>
                  </a:extLst>
                </a:gridCol>
                <a:gridCol w="2435077">
                  <a:extLst>
                    <a:ext uri="{9D8B030D-6E8A-4147-A177-3AD203B41FA5}">
                      <a16:colId xmlns:a16="http://schemas.microsoft.com/office/drawing/2014/main" val="20003"/>
                    </a:ext>
                  </a:extLst>
                </a:gridCol>
              </a:tblGrid>
              <a:tr h="336493">
                <a:tc gridSpan="2">
                  <a:txBody>
                    <a:bodyPr/>
                    <a:lstStyle/>
                    <a:p>
                      <a:pPr algn="l">
                        <a:spcAft>
                          <a:spcPts val="0"/>
                        </a:spcAft>
                      </a:pPr>
                      <a:r>
                        <a:rPr lang="en-US" altLang="ja-JP" sz="900" kern="0" dirty="0">
                          <a:solidFill>
                            <a:schemeClr val="tx1"/>
                          </a:solidFill>
                          <a:effectLst/>
                          <a:latin typeface="ＭＳ Ｐ明朝" pitchFamily="18" charset="-128"/>
                          <a:ea typeface="ＭＳ Ｐ明朝" pitchFamily="18" charset="-128"/>
                          <a:cs typeface="ＭＳ Ｐゴシック"/>
                        </a:rPr>
                        <a:t>CM</a:t>
                      </a:r>
                      <a:r>
                        <a:rPr lang="ja-JP" altLang="en-US" sz="900" kern="0" dirty="0">
                          <a:solidFill>
                            <a:schemeClr val="tx1"/>
                          </a:solidFill>
                          <a:effectLst/>
                          <a:latin typeface="ＭＳ Ｐ明朝" pitchFamily="18" charset="-128"/>
                          <a:ea typeface="ＭＳ Ｐ明朝" pitchFamily="18" charset="-128"/>
                          <a:cs typeface="ＭＳ Ｐゴシック"/>
                        </a:rPr>
                        <a:t>業務内容（</a:t>
                      </a:r>
                      <a:r>
                        <a:rPr lang="en-US" altLang="ja-JP" sz="900" kern="0" dirty="0">
                          <a:solidFill>
                            <a:schemeClr val="tx1"/>
                          </a:solidFill>
                          <a:effectLst/>
                          <a:latin typeface="ＭＳ Ｐ明朝" pitchFamily="18" charset="-128"/>
                          <a:ea typeface="ＭＳ Ｐ明朝" pitchFamily="18" charset="-128"/>
                          <a:cs typeface="ＭＳ Ｐゴシック"/>
                        </a:rPr>
                        <a:t>※</a:t>
                      </a:r>
                      <a:r>
                        <a:rPr lang="ja-JP" altLang="en-US" sz="900" kern="100" dirty="0">
                          <a:solidFill>
                            <a:schemeClr val="tx1"/>
                          </a:solidFill>
                          <a:effectLst/>
                          <a:latin typeface="ＭＳ Ｐ明朝" pitchFamily="18" charset="-128"/>
                          <a:ea typeface="ＭＳ Ｐ明朝" pitchFamily="18" charset="-128"/>
                          <a:cs typeface="Times New Roman"/>
                        </a:rPr>
                        <a:t>）</a:t>
                      </a:r>
                      <a:endParaRPr lang="ja-JP" altLang="ja-JP" sz="900" kern="100" dirty="0">
                        <a:solidFill>
                          <a:schemeClr val="tx1"/>
                        </a:solidFill>
                        <a:effectLst/>
                        <a:latin typeface="ＭＳ Ｐ明朝" pitchFamily="18" charset="-128"/>
                        <a:ea typeface="ＭＳ Ｐ明朝" pitchFamily="18" charset="-128"/>
                        <a:cs typeface="Times New Roman"/>
                      </a:endParaRPr>
                    </a:p>
                  </a:txBody>
                  <a:tcPr marL="40444" marR="4044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kumimoji="1" lang="ja-JP" altLang="en-US"/>
                    </a:p>
                  </a:txBody>
                  <a:tcPr>
                    <a:lnL w="9525" cap="flat" cmpd="sng" algn="ctr">
                      <a:solidFill>
                        <a:schemeClr val="tx1"/>
                      </a:solidFill>
                      <a:prstDash val="solid"/>
                      <a:round/>
                      <a:headEnd type="none" w="med" len="med"/>
                      <a:tailEnd type="none" w="med" len="med"/>
                    </a:lnL>
                  </a:tcPr>
                </a:tc>
                <a:tc>
                  <a:txBody>
                    <a:bodyPr/>
                    <a:lstStyle/>
                    <a:p>
                      <a:pPr algn="l"/>
                      <a:r>
                        <a:rPr kumimoji="1" lang="ja-JP" altLang="en-US" sz="900" dirty="0">
                          <a:solidFill>
                            <a:schemeClr val="tx1"/>
                          </a:solidFill>
                          <a:latin typeface="ＭＳ Ｐ明朝" panose="02020600040205080304" pitchFamily="18" charset="-128"/>
                          <a:ea typeface="ＭＳ Ｐ明朝" panose="02020600040205080304" pitchFamily="18" charset="-128"/>
                        </a:rPr>
                        <a:t>業務契約期間</a:t>
                      </a:r>
                    </a:p>
                  </a:txBody>
                  <a:tcPr marL="40444" marR="40444" marT="0" marB="0" anchor="ctr">
                    <a:lnL w="1270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dirty="0">
                          <a:solidFill>
                            <a:schemeClr val="tx1"/>
                          </a:solidFill>
                          <a:latin typeface="ＭＳ Ｐ明朝" panose="02020600040205080304" pitchFamily="18" charset="-128"/>
                          <a:ea typeface="ＭＳ Ｐ明朝" panose="02020600040205080304" pitchFamily="18" charset="-128"/>
                        </a:rPr>
                        <a:t>○○○○年○月～○○○○年○月</a:t>
                      </a:r>
                    </a:p>
                  </a:txBody>
                  <a:tcPr marL="40444" marR="40444"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9"/>
                  </a:ext>
                </a:extLst>
              </a:tr>
              <a:tr h="884178">
                <a:tc rowSpan="6">
                  <a:txBody>
                    <a:bodyPr/>
                    <a:lstStyle/>
                    <a:p>
                      <a:pPr algn="l">
                        <a:spcAft>
                          <a:spcPts val="0"/>
                        </a:spcAft>
                      </a:pPr>
                      <a:endParaRPr lang="en-US" altLang="ja-JP" sz="900" kern="100" dirty="0">
                        <a:solidFill>
                          <a:schemeClr val="tx1"/>
                        </a:solidFill>
                        <a:effectLst/>
                        <a:latin typeface="ＭＳ Ｐ明朝" pitchFamily="18" charset="-128"/>
                        <a:ea typeface="ＭＳ Ｐ明朝" pitchFamily="18" charset="-128"/>
                        <a:cs typeface="Times New Roman"/>
                      </a:endParaRPr>
                    </a:p>
                    <a:p>
                      <a:pPr algn="l">
                        <a:spcAft>
                          <a:spcPts val="0"/>
                        </a:spcAft>
                      </a:pPr>
                      <a:endParaRPr lang="ja-JP" altLang="ja-JP" sz="900" kern="100" dirty="0">
                        <a:solidFill>
                          <a:schemeClr val="tx1"/>
                        </a:solidFill>
                        <a:effectLst/>
                        <a:latin typeface="ＭＳ Ｐ明朝" pitchFamily="18" charset="-128"/>
                        <a:ea typeface="ＭＳ Ｐ明朝" pitchFamily="18" charset="-128"/>
                        <a:cs typeface="Times New Roman"/>
                      </a:endParaRPr>
                    </a:p>
                  </a:txBody>
                  <a:tcPr marL="40444" marR="40444" marT="0" marB="0">
                    <a:lnL w="952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no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r>
                        <a:rPr kumimoji="1" lang="ja-JP" altLang="en-US" sz="900" dirty="0">
                          <a:solidFill>
                            <a:schemeClr val="tx1"/>
                          </a:solidFill>
                          <a:latin typeface="ＭＳ Ｐ明朝" panose="02020600040205080304" pitchFamily="18" charset="-128"/>
                          <a:ea typeface="ＭＳ Ｐ明朝" panose="02020600040205080304" pitchFamily="18" charset="-128"/>
                        </a:rPr>
                        <a:t>共通業務</a:t>
                      </a:r>
                    </a:p>
                  </a:txBody>
                  <a:tcPr marL="40444" marR="4044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ja-JP" sz="900" kern="0" dirty="0">
                          <a:solidFill>
                            <a:schemeClr val="tx1"/>
                          </a:solidFill>
                          <a:effectLst/>
                          <a:latin typeface="ＭＳ Ｐ明朝" pitchFamily="18" charset="-128"/>
                          <a:ea typeface="ＭＳ Ｐ明朝" pitchFamily="18" charset="-128"/>
                          <a:cs typeface="ＭＳ Ｐゴシック"/>
                        </a:rPr>
                        <a:t>□</a:t>
                      </a:r>
                      <a:r>
                        <a:rPr lang="ja-JP" altLang="en-US" sz="900" kern="0" dirty="0">
                          <a:solidFill>
                            <a:schemeClr val="tx1"/>
                          </a:solidFill>
                          <a:effectLst/>
                          <a:latin typeface="ＭＳ Ｐ明朝" pitchFamily="18" charset="-128"/>
                          <a:ea typeface="ＭＳ Ｐ明朝" pitchFamily="18" charset="-128"/>
                          <a:cs typeface="ＭＳ Ｐゴシック"/>
                        </a:rPr>
                        <a:t>発注者の目標・要求の確認と更新、</a:t>
                      </a:r>
                      <a:r>
                        <a:rPr lang="ja-JP" altLang="ja-JP" sz="900" kern="0" dirty="0">
                          <a:solidFill>
                            <a:schemeClr val="tx1"/>
                          </a:solidFill>
                          <a:effectLst/>
                          <a:latin typeface="ＭＳ Ｐ明朝" pitchFamily="18" charset="-128"/>
                          <a:ea typeface="ＭＳ Ｐ明朝" pitchFamily="18" charset="-128"/>
                          <a:cs typeface="ＭＳ Ｐゴシック"/>
                        </a:rPr>
                        <a:t>□</a:t>
                      </a:r>
                      <a:r>
                        <a:rPr lang="ja-JP" altLang="en-US" sz="900" kern="0" dirty="0">
                          <a:solidFill>
                            <a:schemeClr val="tx1"/>
                          </a:solidFill>
                          <a:effectLst/>
                          <a:latin typeface="ＭＳ Ｐ明朝" pitchFamily="18" charset="-128"/>
                          <a:ea typeface="ＭＳ Ｐ明朝" pitchFamily="18" charset="-128"/>
                          <a:cs typeface="ＭＳ Ｐゴシック"/>
                        </a:rPr>
                        <a:t>プロジェクトの推進と管理</a:t>
                      </a:r>
                      <a:r>
                        <a:rPr lang="ja-JP" altLang="ja-JP" sz="900" kern="0" dirty="0">
                          <a:solidFill>
                            <a:schemeClr val="tx1"/>
                          </a:solidFill>
                          <a:effectLst/>
                          <a:latin typeface="ＭＳ Ｐ明朝" pitchFamily="18" charset="-128"/>
                          <a:ea typeface="ＭＳ Ｐ明朝" pitchFamily="18" charset="-128"/>
                          <a:cs typeface="ＭＳ Ｐゴシック"/>
                        </a:rPr>
                        <a:t>、</a:t>
                      </a:r>
                      <a:endParaRPr lang="en-US" altLang="ja-JP" sz="900" kern="0" dirty="0">
                        <a:solidFill>
                          <a:schemeClr val="tx1"/>
                        </a:solidFill>
                        <a:effectLst/>
                        <a:latin typeface="ＭＳ Ｐ明朝" pitchFamily="18" charset="-128"/>
                        <a:ea typeface="ＭＳ Ｐ明朝" pitchFamily="18" charset="-128"/>
                        <a:cs typeface="ＭＳ Ｐゴシック"/>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ja-JP" sz="900" kern="0" dirty="0">
                          <a:solidFill>
                            <a:schemeClr val="tx1"/>
                          </a:solidFill>
                          <a:effectLst/>
                          <a:latin typeface="ＭＳ Ｐ明朝" pitchFamily="18" charset="-128"/>
                          <a:ea typeface="ＭＳ Ｐ明朝" pitchFamily="18" charset="-128"/>
                          <a:cs typeface="ＭＳ Ｐゴシック"/>
                        </a:rPr>
                        <a:t>□</a:t>
                      </a:r>
                      <a:r>
                        <a:rPr lang="ja-JP" altLang="en-US" sz="900" kern="0" dirty="0">
                          <a:solidFill>
                            <a:schemeClr val="tx1"/>
                          </a:solidFill>
                          <a:effectLst/>
                          <a:latin typeface="ＭＳ Ｐ明朝" pitchFamily="18" charset="-128"/>
                          <a:ea typeface="ＭＳ Ｐ明朝" pitchFamily="18" charset="-128"/>
                          <a:cs typeface="ＭＳ Ｐゴシック"/>
                        </a:rPr>
                        <a:t>設計者・施工者・監理者の選定・発注</a:t>
                      </a:r>
                      <a:r>
                        <a:rPr lang="ja-JP" altLang="ja-JP" sz="900" kern="0" dirty="0">
                          <a:solidFill>
                            <a:schemeClr val="tx1"/>
                          </a:solidFill>
                          <a:effectLst/>
                          <a:latin typeface="ＭＳ Ｐ明朝" pitchFamily="18" charset="-128"/>
                          <a:ea typeface="ＭＳ Ｐ明朝" pitchFamily="18" charset="-128"/>
                          <a:cs typeface="ＭＳ Ｐゴシック"/>
                        </a:rPr>
                        <a:t>、</a:t>
                      </a:r>
                      <a:endParaRPr lang="en-US" altLang="ja-JP" sz="900" kern="0" dirty="0">
                        <a:solidFill>
                          <a:schemeClr val="tx1"/>
                        </a:solidFill>
                        <a:effectLst/>
                        <a:latin typeface="ＭＳ Ｐ明朝" pitchFamily="18" charset="-128"/>
                        <a:ea typeface="ＭＳ Ｐ明朝" pitchFamily="18" charset="-128"/>
                        <a:cs typeface="ＭＳ Ｐゴシック"/>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ja-JP" sz="900" kern="0" dirty="0">
                          <a:solidFill>
                            <a:schemeClr val="tx1"/>
                          </a:solidFill>
                          <a:effectLst/>
                          <a:latin typeface="ＭＳ Ｐ明朝" pitchFamily="18" charset="-128"/>
                          <a:ea typeface="ＭＳ Ｐ明朝" pitchFamily="18" charset="-128"/>
                          <a:cs typeface="ＭＳ Ｐゴシック"/>
                        </a:rPr>
                        <a:t>□</a:t>
                      </a:r>
                      <a:r>
                        <a:rPr lang="ja-JP" altLang="en-US" sz="900" kern="0" dirty="0">
                          <a:solidFill>
                            <a:schemeClr val="tx1"/>
                          </a:solidFill>
                          <a:effectLst/>
                          <a:latin typeface="ＭＳ Ｐ明朝" pitchFamily="18" charset="-128"/>
                          <a:ea typeface="ＭＳ Ｐ明朝" pitchFamily="18" charset="-128"/>
                          <a:cs typeface="ＭＳ Ｐゴシック"/>
                        </a:rPr>
                        <a:t>プロジェクト構成員の役割分担の明確化と更新、</a:t>
                      </a:r>
                      <a:r>
                        <a:rPr lang="ja-JP" altLang="ja-JP" sz="900" kern="0" dirty="0">
                          <a:solidFill>
                            <a:schemeClr val="tx1"/>
                          </a:solidFill>
                          <a:effectLst/>
                          <a:latin typeface="ＭＳ Ｐ明朝" pitchFamily="18" charset="-128"/>
                          <a:ea typeface="ＭＳ Ｐ明朝" pitchFamily="18" charset="-128"/>
                          <a:cs typeface="ＭＳ Ｐゴシック"/>
                        </a:rPr>
                        <a:t>□</a:t>
                      </a:r>
                      <a:r>
                        <a:rPr lang="ja-JP" altLang="en-US" sz="900" kern="0" dirty="0">
                          <a:solidFill>
                            <a:schemeClr val="tx1"/>
                          </a:solidFill>
                          <a:effectLst/>
                          <a:latin typeface="ＭＳ Ｐ明朝" pitchFamily="18" charset="-128"/>
                          <a:ea typeface="ＭＳ Ｐ明朝" pitchFamily="18" charset="-128"/>
                          <a:cs typeface="ＭＳ Ｐゴシック"/>
                        </a:rPr>
                        <a:t>プロジェクト情報管理</a:t>
                      </a:r>
                      <a:r>
                        <a:rPr lang="ja-JP" altLang="ja-JP" sz="900" kern="0" dirty="0">
                          <a:solidFill>
                            <a:schemeClr val="tx1"/>
                          </a:solidFill>
                          <a:effectLst/>
                          <a:latin typeface="ＭＳ Ｐ明朝" pitchFamily="18" charset="-128"/>
                          <a:ea typeface="ＭＳ Ｐ明朝" pitchFamily="18" charset="-128"/>
                          <a:cs typeface="ＭＳ Ｐゴシック"/>
                        </a:rPr>
                        <a:t>、□</a:t>
                      </a:r>
                      <a:r>
                        <a:rPr lang="ja-JP" altLang="en-US" sz="900" kern="0" dirty="0">
                          <a:solidFill>
                            <a:schemeClr val="tx1"/>
                          </a:solidFill>
                          <a:effectLst/>
                          <a:latin typeface="ＭＳ Ｐ明朝" pitchFamily="18" charset="-128"/>
                          <a:ea typeface="ＭＳ Ｐ明朝" pitchFamily="18" charset="-128"/>
                          <a:cs typeface="ＭＳ Ｐゴシック"/>
                        </a:rPr>
                        <a:t>プロジェクトにおけるリスクについての説明</a:t>
                      </a:r>
                      <a:r>
                        <a:rPr lang="ja-JP" altLang="ja-JP" sz="900" kern="0" dirty="0">
                          <a:solidFill>
                            <a:schemeClr val="tx1"/>
                          </a:solidFill>
                          <a:effectLst/>
                          <a:latin typeface="ＭＳ Ｐ明朝" pitchFamily="18" charset="-128"/>
                          <a:ea typeface="ＭＳ Ｐ明朝" pitchFamily="18" charset="-128"/>
                          <a:cs typeface="ＭＳ Ｐゴシック"/>
                        </a:rPr>
                        <a:t>、</a:t>
                      </a:r>
                      <a:endParaRPr lang="en-US" altLang="ja-JP" sz="900" kern="0" dirty="0">
                        <a:solidFill>
                          <a:schemeClr val="tx1"/>
                        </a:solidFill>
                        <a:effectLst/>
                        <a:latin typeface="ＭＳ Ｐ明朝" pitchFamily="18" charset="-128"/>
                        <a:ea typeface="ＭＳ Ｐ明朝" pitchFamily="18" charset="-128"/>
                        <a:cs typeface="ＭＳ Ｐゴシック"/>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ja-JP" sz="900" kern="0" dirty="0">
                          <a:solidFill>
                            <a:schemeClr val="tx1"/>
                          </a:solidFill>
                          <a:effectLst/>
                          <a:latin typeface="ＭＳ Ｐ明朝" pitchFamily="18" charset="-128"/>
                          <a:ea typeface="ＭＳ Ｐ明朝" pitchFamily="18" charset="-128"/>
                          <a:cs typeface="ＭＳ Ｐゴシック"/>
                        </a:rPr>
                        <a:t>□</a:t>
                      </a:r>
                      <a:r>
                        <a:rPr lang="ja-JP" altLang="en-US" sz="900" kern="0" dirty="0">
                          <a:solidFill>
                            <a:schemeClr val="tx1"/>
                          </a:solidFill>
                          <a:effectLst/>
                          <a:latin typeface="ＭＳ Ｐ明朝" pitchFamily="18" charset="-128"/>
                          <a:ea typeface="ＭＳ Ｐ明朝" pitchFamily="18" charset="-128"/>
                          <a:cs typeface="ＭＳ Ｐゴシック"/>
                        </a:rPr>
                        <a:t>クレームへの対応</a:t>
                      </a:r>
                      <a:r>
                        <a:rPr lang="ja-JP" altLang="ja-JP" sz="900" kern="0" dirty="0">
                          <a:solidFill>
                            <a:schemeClr val="tx1"/>
                          </a:solidFill>
                          <a:effectLst/>
                          <a:latin typeface="ＭＳ Ｐ明朝" pitchFamily="18" charset="-128"/>
                          <a:ea typeface="ＭＳ Ｐ明朝" pitchFamily="18" charset="-128"/>
                          <a:cs typeface="ＭＳ Ｐゴシック"/>
                        </a:rPr>
                        <a:t>、□</a:t>
                      </a:r>
                      <a:r>
                        <a:rPr lang="ja-JP" altLang="en-US" sz="900" kern="0" dirty="0">
                          <a:solidFill>
                            <a:schemeClr val="tx1"/>
                          </a:solidFill>
                          <a:effectLst/>
                          <a:latin typeface="ＭＳ Ｐ明朝" pitchFamily="18" charset="-128"/>
                          <a:ea typeface="ＭＳ Ｐ明朝" pitchFamily="18" charset="-128"/>
                          <a:cs typeface="ＭＳ Ｐゴシック"/>
                        </a:rPr>
                        <a:t>ＣＭ業務報告書の作成</a:t>
                      </a:r>
                      <a:r>
                        <a:rPr lang="ja-JP" altLang="ja-JP" sz="900" kern="0" dirty="0">
                          <a:solidFill>
                            <a:schemeClr val="tx1"/>
                          </a:solidFill>
                          <a:effectLst/>
                          <a:latin typeface="ＭＳ Ｐ明朝" pitchFamily="18" charset="-128"/>
                          <a:ea typeface="ＭＳ Ｐ明朝" pitchFamily="18" charset="-128"/>
                          <a:cs typeface="ＭＳ Ｐゴシック"/>
                        </a:rPr>
                        <a:t>、</a:t>
                      </a:r>
                      <a:endParaRPr lang="en-US" altLang="ja-JP" sz="900" kern="0" dirty="0">
                        <a:solidFill>
                          <a:schemeClr val="tx1"/>
                        </a:solidFill>
                        <a:effectLst/>
                        <a:latin typeface="ＭＳ Ｐ明朝" pitchFamily="18" charset="-128"/>
                        <a:ea typeface="ＭＳ Ｐ明朝" pitchFamily="18" charset="-128"/>
                        <a:cs typeface="ＭＳ Ｐゴシック"/>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ja-JP" sz="900" kern="0" dirty="0">
                          <a:solidFill>
                            <a:schemeClr val="tx1"/>
                          </a:solidFill>
                          <a:effectLst/>
                          <a:latin typeface="ＭＳ Ｐ明朝" pitchFamily="18" charset="-128"/>
                          <a:ea typeface="ＭＳ Ｐ明朝" pitchFamily="18" charset="-128"/>
                          <a:cs typeface="ＭＳ Ｐゴシック"/>
                        </a:rPr>
                        <a:t>□その他（具体的に記載）</a:t>
                      </a:r>
                      <a:endParaRPr lang="ja-JP" altLang="ja-JP" sz="900" kern="100" dirty="0">
                        <a:solidFill>
                          <a:schemeClr val="tx1"/>
                        </a:solidFill>
                        <a:effectLst/>
                        <a:latin typeface="ＭＳ Ｐ明朝" pitchFamily="18" charset="-128"/>
                        <a:ea typeface="ＭＳ Ｐ明朝" pitchFamily="18" charset="-128"/>
                        <a:cs typeface="Times New Roman"/>
                      </a:endParaRPr>
                    </a:p>
                  </a:txBody>
                  <a:tcPr marL="40444" marR="40444" marT="0" marB="0" anchor="ctr">
                    <a:lnL w="1270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hMerge="1">
                  <a:txBody>
                    <a:bodyPr/>
                    <a:lstStyle/>
                    <a:p>
                      <a:endParaRPr kumimoji="1" lang="ja-JP" altLang="en-US" sz="1050" dirty="0"/>
                    </a:p>
                  </a:txBody>
                  <a:tcPr marL="49777" marR="49777" marT="0" marB="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3187390"/>
                  </a:ext>
                </a:extLst>
              </a:tr>
              <a:tr h="388737">
                <a:tc vMerge="1">
                  <a:txBody>
                    <a:bodyPr/>
                    <a:lstStyle/>
                    <a:p>
                      <a:pPr algn="l">
                        <a:spcAft>
                          <a:spcPts val="0"/>
                        </a:spcAft>
                      </a:pPr>
                      <a:endParaRPr lang="ja-JP" altLang="ja-JP" sz="1050" kern="100" dirty="0">
                        <a:solidFill>
                          <a:srgbClr val="FF0000"/>
                        </a:solidFill>
                        <a:effectLst/>
                        <a:latin typeface="ＭＳ Ｐ明朝" pitchFamily="18" charset="-128"/>
                        <a:ea typeface="ＭＳ Ｐ明朝" pitchFamily="18" charset="-128"/>
                        <a:cs typeface="Times New Roman"/>
                      </a:endParaRPr>
                    </a:p>
                  </a:txBody>
                  <a:tcPr marL="49777" marR="49777" marT="0" marB="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r>
                        <a:rPr kumimoji="1" lang="ja-JP" altLang="en-US" sz="900" dirty="0">
                          <a:solidFill>
                            <a:schemeClr val="tx1"/>
                          </a:solidFill>
                          <a:latin typeface="ＭＳ Ｐ明朝" panose="02020600040205080304" pitchFamily="18" charset="-128"/>
                          <a:ea typeface="ＭＳ Ｐ明朝" panose="02020600040205080304" pitchFamily="18" charset="-128"/>
                        </a:rPr>
                        <a:t>事業構想段階</a:t>
                      </a:r>
                      <a:endParaRPr kumimoji="1" lang="en-US" altLang="ja-JP" sz="900" dirty="0">
                        <a:solidFill>
                          <a:schemeClr val="tx1"/>
                        </a:solidFill>
                        <a:latin typeface="ＭＳ Ｐ明朝" panose="02020600040205080304" pitchFamily="18" charset="-128"/>
                        <a:ea typeface="ＭＳ Ｐ明朝" panose="02020600040205080304" pitchFamily="18" charset="-128"/>
                      </a:endParaRPr>
                    </a:p>
                    <a:p>
                      <a:r>
                        <a:rPr kumimoji="1" lang="ja-JP" altLang="en-US" sz="900" dirty="0">
                          <a:solidFill>
                            <a:schemeClr val="tx1"/>
                          </a:solidFill>
                          <a:latin typeface="ＭＳ Ｐ明朝" panose="02020600040205080304" pitchFamily="18" charset="-128"/>
                          <a:ea typeface="ＭＳ Ｐ明朝" panose="02020600040205080304" pitchFamily="18" charset="-128"/>
                        </a:rPr>
                        <a:t>基本計画段階</a:t>
                      </a:r>
                    </a:p>
                  </a:txBody>
                  <a:tcPr marL="40444" marR="40444"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ja-JP" sz="900" kern="0" dirty="0">
                          <a:solidFill>
                            <a:schemeClr val="tx1"/>
                          </a:solidFill>
                          <a:effectLst/>
                          <a:latin typeface="ＭＳ Ｐ明朝" pitchFamily="18" charset="-128"/>
                          <a:ea typeface="ＭＳ Ｐ明朝" pitchFamily="18" charset="-128"/>
                          <a:cs typeface="ＭＳ Ｐゴシック"/>
                        </a:rPr>
                        <a:t>□</a:t>
                      </a:r>
                      <a:r>
                        <a:rPr lang="ja-JP" altLang="en-US" sz="900" kern="0" dirty="0">
                          <a:solidFill>
                            <a:schemeClr val="tx1"/>
                          </a:solidFill>
                          <a:effectLst/>
                          <a:latin typeface="ＭＳ Ｐ明朝" pitchFamily="18" charset="-128"/>
                          <a:ea typeface="ＭＳ Ｐ明朝" pitchFamily="18" charset="-128"/>
                          <a:cs typeface="ＭＳ Ｐゴシック"/>
                        </a:rPr>
                        <a:t>事業構想、</a:t>
                      </a:r>
                      <a:r>
                        <a:rPr lang="ja-JP" altLang="ja-JP" sz="900" kern="0" dirty="0">
                          <a:solidFill>
                            <a:schemeClr val="tx1"/>
                          </a:solidFill>
                          <a:effectLst/>
                          <a:latin typeface="ＭＳ Ｐ明朝" pitchFamily="18" charset="-128"/>
                          <a:ea typeface="ＭＳ Ｐ明朝" pitchFamily="18" charset="-128"/>
                          <a:cs typeface="ＭＳ Ｐゴシック"/>
                        </a:rPr>
                        <a:t>□</a:t>
                      </a:r>
                      <a:r>
                        <a:rPr lang="ja-JP" altLang="en-US" sz="900" kern="0" dirty="0">
                          <a:solidFill>
                            <a:schemeClr val="tx1"/>
                          </a:solidFill>
                          <a:effectLst/>
                          <a:latin typeface="ＭＳ Ｐ明朝" pitchFamily="18" charset="-128"/>
                          <a:ea typeface="ＭＳ Ｐ明朝" pitchFamily="18" charset="-128"/>
                          <a:cs typeface="ＭＳ Ｐゴシック"/>
                        </a:rPr>
                        <a:t>基本計画</a:t>
                      </a:r>
                      <a:r>
                        <a:rPr lang="ja-JP" altLang="ja-JP" sz="900" kern="0" dirty="0">
                          <a:solidFill>
                            <a:schemeClr val="tx1"/>
                          </a:solidFill>
                          <a:effectLst/>
                          <a:latin typeface="ＭＳ Ｐ明朝" pitchFamily="18" charset="-128"/>
                          <a:ea typeface="ＭＳ Ｐ明朝" pitchFamily="18" charset="-128"/>
                          <a:cs typeface="ＭＳ Ｐゴシック"/>
                        </a:rPr>
                        <a:t>、□その他（具体的に記載）</a:t>
                      </a:r>
                      <a:endParaRPr kumimoji="1" lang="ja-JP" altLang="en-US" sz="900" dirty="0">
                        <a:solidFill>
                          <a:schemeClr val="tx1"/>
                        </a:solidFill>
                        <a:latin typeface="ＭＳ Ｐ明朝" panose="02020600040205080304" pitchFamily="18" charset="-128"/>
                        <a:ea typeface="ＭＳ Ｐ明朝" panose="02020600040205080304" pitchFamily="18" charset="-128"/>
                      </a:endParaRPr>
                    </a:p>
                  </a:txBody>
                  <a:tcPr marL="40444" marR="40444"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hMerge="1">
                  <a:txBody>
                    <a:bodyPr/>
                    <a:lstStyle/>
                    <a:p>
                      <a:endParaRPr kumimoji="1" lang="ja-JP" altLang="en-US"/>
                    </a:p>
                  </a:txBody>
                  <a:tcPr>
                    <a:lnL w="9525" cap="flat" cmpd="sng" algn="ctr">
                      <a:solidFill>
                        <a:schemeClr val="tx1"/>
                      </a:solidFill>
                      <a:prstDash val="solid"/>
                      <a:round/>
                      <a:headEnd type="none" w="med" len="med"/>
                      <a:tailEnd type="none" w="med" len="med"/>
                    </a:lnL>
                    <a:lnT w="9525"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2438872305"/>
                  </a:ext>
                </a:extLst>
              </a:tr>
              <a:tr h="390135">
                <a:tc vMerge="1">
                  <a:txBody>
                    <a:bodyPr/>
                    <a:lstStyle/>
                    <a:p>
                      <a:pPr algn="l">
                        <a:spcAft>
                          <a:spcPts val="0"/>
                        </a:spcAft>
                      </a:pPr>
                      <a:endParaRPr lang="ja-JP" altLang="ja-JP" sz="1050" kern="100" dirty="0">
                        <a:solidFill>
                          <a:srgbClr val="FF0000"/>
                        </a:solidFill>
                        <a:effectLst/>
                        <a:latin typeface="ＭＳ Ｐ明朝" pitchFamily="18" charset="-128"/>
                        <a:ea typeface="ＭＳ Ｐ明朝" pitchFamily="18" charset="-128"/>
                        <a:cs typeface="Times New Roman"/>
                      </a:endParaRPr>
                    </a:p>
                  </a:txBody>
                  <a:tcPr marL="49777" marR="49777" marT="0" marB="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r>
                        <a:rPr kumimoji="1" lang="ja-JP" altLang="en-US" sz="900" dirty="0">
                          <a:solidFill>
                            <a:schemeClr val="tx1"/>
                          </a:solidFill>
                          <a:latin typeface="ＭＳ Ｐ明朝" panose="02020600040205080304" pitchFamily="18" charset="-128"/>
                          <a:ea typeface="ＭＳ Ｐ明朝" panose="02020600040205080304" pitchFamily="18" charset="-128"/>
                        </a:rPr>
                        <a:t>基本設計段階</a:t>
                      </a:r>
                    </a:p>
                  </a:txBody>
                  <a:tcPr marL="40444" marR="40444"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ja-JP" sz="900" kern="0" dirty="0">
                          <a:solidFill>
                            <a:schemeClr val="tx1"/>
                          </a:solidFill>
                          <a:effectLst/>
                          <a:latin typeface="ＭＳ Ｐ明朝" pitchFamily="18" charset="-128"/>
                          <a:ea typeface="ＭＳ Ｐ明朝" pitchFamily="18" charset="-128"/>
                          <a:cs typeface="ＭＳ Ｐゴシック"/>
                        </a:rPr>
                        <a:t>□</a:t>
                      </a:r>
                      <a:r>
                        <a:rPr lang="ja-JP" altLang="en-US" sz="900" kern="0" dirty="0">
                          <a:solidFill>
                            <a:schemeClr val="tx1"/>
                          </a:solidFill>
                          <a:effectLst/>
                          <a:latin typeface="ＭＳ Ｐ明朝" pitchFamily="18" charset="-128"/>
                          <a:ea typeface="ＭＳ Ｐ明朝" pitchFamily="18" charset="-128"/>
                          <a:cs typeface="ＭＳ Ｐゴシック"/>
                        </a:rPr>
                        <a:t>基本設計の方針検討、</a:t>
                      </a:r>
                      <a:r>
                        <a:rPr lang="ja-JP" altLang="ja-JP" sz="900" kern="0" dirty="0">
                          <a:solidFill>
                            <a:schemeClr val="tx1"/>
                          </a:solidFill>
                          <a:effectLst/>
                          <a:latin typeface="ＭＳ Ｐ明朝" pitchFamily="18" charset="-128"/>
                          <a:ea typeface="ＭＳ Ｐ明朝" pitchFamily="18" charset="-128"/>
                          <a:cs typeface="ＭＳ Ｐゴシック"/>
                        </a:rPr>
                        <a:t>□</a:t>
                      </a:r>
                      <a:r>
                        <a:rPr lang="ja-JP" altLang="en-US" sz="900" kern="0" dirty="0">
                          <a:solidFill>
                            <a:schemeClr val="tx1"/>
                          </a:solidFill>
                          <a:effectLst/>
                          <a:latin typeface="ＭＳ Ｐ明朝" pitchFamily="18" charset="-128"/>
                          <a:ea typeface="ＭＳ Ｐ明朝" pitchFamily="18" charset="-128"/>
                          <a:cs typeface="ＭＳ Ｐゴシック"/>
                        </a:rPr>
                        <a:t>基本設計への支援と確認</a:t>
                      </a:r>
                      <a:r>
                        <a:rPr lang="ja-JP" altLang="ja-JP" sz="900" kern="0" dirty="0">
                          <a:solidFill>
                            <a:schemeClr val="tx1"/>
                          </a:solidFill>
                          <a:effectLst/>
                          <a:latin typeface="ＭＳ Ｐ明朝" pitchFamily="18" charset="-128"/>
                          <a:ea typeface="ＭＳ Ｐ明朝" pitchFamily="18" charset="-128"/>
                          <a:cs typeface="ＭＳ Ｐゴシック"/>
                        </a:rPr>
                        <a:t>、□</a:t>
                      </a:r>
                      <a:r>
                        <a:rPr lang="ja-JP" altLang="en-US" sz="900" kern="0" dirty="0">
                          <a:solidFill>
                            <a:schemeClr val="tx1"/>
                          </a:solidFill>
                          <a:effectLst/>
                          <a:latin typeface="ＭＳ Ｐ明朝" pitchFamily="18" charset="-128"/>
                          <a:ea typeface="ＭＳ Ｐ明朝" pitchFamily="18" charset="-128"/>
                          <a:cs typeface="ＭＳ Ｐゴシック"/>
                        </a:rPr>
                        <a:t>基本設計図書等の内容の確認</a:t>
                      </a:r>
                      <a:r>
                        <a:rPr lang="ja-JP" altLang="ja-JP" sz="900" kern="0" dirty="0">
                          <a:solidFill>
                            <a:schemeClr val="tx1"/>
                          </a:solidFill>
                          <a:effectLst/>
                          <a:latin typeface="ＭＳ Ｐ明朝" pitchFamily="18" charset="-128"/>
                          <a:ea typeface="ＭＳ Ｐ明朝" pitchFamily="18" charset="-128"/>
                          <a:cs typeface="ＭＳ Ｐゴシック"/>
                        </a:rPr>
                        <a:t>、□その他（具体的に記載）</a:t>
                      </a:r>
                      <a:endParaRPr kumimoji="1" lang="ja-JP" altLang="en-US" sz="900" dirty="0">
                        <a:solidFill>
                          <a:schemeClr val="tx1"/>
                        </a:solidFill>
                        <a:latin typeface="ＭＳ Ｐ明朝" panose="02020600040205080304" pitchFamily="18" charset="-128"/>
                        <a:ea typeface="ＭＳ Ｐ明朝" panose="02020600040205080304" pitchFamily="18" charset="-128"/>
                      </a:endParaRPr>
                    </a:p>
                  </a:txBody>
                  <a:tcPr marL="40444" marR="40444"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hMerge="1">
                  <a:txBody>
                    <a:bodyPr/>
                    <a:lstStyle/>
                    <a:p>
                      <a:endParaRPr kumimoji="1" lang="ja-JP" altLang="en-US"/>
                    </a:p>
                  </a:txBody>
                  <a:tcPr>
                    <a:lnL w="9525"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4280624541"/>
                  </a:ext>
                </a:extLst>
              </a:tr>
              <a:tr h="390135">
                <a:tc vMerge="1">
                  <a:txBody>
                    <a:bodyPr/>
                    <a:lstStyle/>
                    <a:p>
                      <a:pPr algn="l">
                        <a:spcAft>
                          <a:spcPts val="0"/>
                        </a:spcAft>
                      </a:pPr>
                      <a:endParaRPr lang="ja-JP" altLang="ja-JP" sz="1050" kern="100" dirty="0">
                        <a:solidFill>
                          <a:srgbClr val="FF0000"/>
                        </a:solidFill>
                        <a:effectLst/>
                        <a:latin typeface="ＭＳ Ｐ明朝" pitchFamily="18" charset="-128"/>
                        <a:ea typeface="ＭＳ Ｐ明朝" pitchFamily="18" charset="-128"/>
                        <a:cs typeface="Times New Roman"/>
                      </a:endParaRPr>
                    </a:p>
                  </a:txBody>
                  <a:tcPr marL="49777" marR="49777" marT="0" marB="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r>
                        <a:rPr kumimoji="1" lang="ja-JP" altLang="en-US" sz="900" dirty="0">
                          <a:solidFill>
                            <a:schemeClr val="tx1"/>
                          </a:solidFill>
                          <a:latin typeface="ＭＳ Ｐ明朝" panose="02020600040205080304" pitchFamily="18" charset="-128"/>
                          <a:ea typeface="ＭＳ Ｐ明朝" panose="02020600040205080304" pitchFamily="18" charset="-128"/>
                        </a:rPr>
                        <a:t>実施設計段階</a:t>
                      </a:r>
                      <a:endParaRPr kumimoji="1" lang="en-US" altLang="ja-JP" sz="900" dirty="0">
                        <a:solidFill>
                          <a:schemeClr val="tx1"/>
                        </a:solidFill>
                        <a:latin typeface="ＭＳ Ｐ明朝" panose="02020600040205080304" pitchFamily="18" charset="-128"/>
                        <a:ea typeface="ＭＳ Ｐ明朝" panose="02020600040205080304" pitchFamily="18" charset="-128"/>
                      </a:endParaRPr>
                    </a:p>
                  </a:txBody>
                  <a:tcPr marL="40444" marR="40444"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ja-JP" sz="900" kern="0" dirty="0">
                          <a:solidFill>
                            <a:schemeClr val="tx1"/>
                          </a:solidFill>
                          <a:effectLst/>
                          <a:latin typeface="ＭＳ Ｐ明朝" pitchFamily="18" charset="-128"/>
                          <a:ea typeface="ＭＳ Ｐ明朝" pitchFamily="18" charset="-128"/>
                          <a:cs typeface="ＭＳ Ｐゴシック"/>
                        </a:rPr>
                        <a:t>□</a:t>
                      </a:r>
                      <a:r>
                        <a:rPr lang="ja-JP" altLang="en-US" sz="900" kern="0" dirty="0">
                          <a:solidFill>
                            <a:schemeClr val="tx1"/>
                          </a:solidFill>
                          <a:effectLst/>
                          <a:latin typeface="ＭＳ Ｐ明朝" pitchFamily="18" charset="-128"/>
                          <a:ea typeface="ＭＳ Ｐ明朝" pitchFamily="18" charset="-128"/>
                          <a:cs typeface="ＭＳ Ｐゴシック"/>
                        </a:rPr>
                        <a:t>実施設計の方針検討、</a:t>
                      </a:r>
                      <a:r>
                        <a:rPr lang="ja-JP" altLang="ja-JP" sz="900" kern="0" dirty="0">
                          <a:solidFill>
                            <a:schemeClr val="tx1"/>
                          </a:solidFill>
                          <a:effectLst/>
                          <a:latin typeface="ＭＳ Ｐ明朝" pitchFamily="18" charset="-128"/>
                          <a:ea typeface="ＭＳ Ｐ明朝" pitchFamily="18" charset="-128"/>
                          <a:cs typeface="ＭＳ Ｐゴシック"/>
                        </a:rPr>
                        <a:t>□</a:t>
                      </a:r>
                      <a:r>
                        <a:rPr lang="ja-JP" altLang="en-US" sz="900" kern="0" dirty="0">
                          <a:solidFill>
                            <a:schemeClr val="tx1"/>
                          </a:solidFill>
                          <a:effectLst/>
                          <a:latin typeface="ＭＳ Ｐ明朝" pitchFamily="18" charset="-128"/>
                          <a:ea typeface="ＭＳ Ｐ明朝" pitchFamily="18" charset="-128"/>
                          <a:cs typeface="ＭＳ Ｐゴシック"/>
                        </a:rPr>
                        <a:t>実施設計への支援と確認</a:t>
                      </a:r>
                      <a:r>
                        <a:rPr lang="ja-JP" altLang="ja-JP" sz="900" kern="0" dirty="0">
                          <a:solidFill>
                            <a:schemeClr val="tx1"/>
                          </a:solidFill>
                          <a:effectLst/>
                          <a:latin typeface="ＭＳ Ｐ明朝" pitchFamily="18" charset="-128"/>
                          <a:ea typeface="ＭＳ Ｐ明朝" pitchFamily="18" charset="-128"/>
                          <a:cs typeface="ＭＳ Ｐゴシック"/>
                        </a:rPr>
                        <a:t>、□</a:t>
                      </a:r>
                      <a:r>
                        <a:rPr lang="ja-JP" altLang="en-US" sz="900" kern="0" dirty="0">
                          <a:solidFill>
                            <a:schemeClr val="tx1"/>
                          </a:solidFill>
                          <a:effectLst/>
                          <a:latin typeface="ＭＳ Ｐ明朝" pitchFamily="18" charset="-128"/>
                          <a:ea typeface="ＭＳ Ｐ明朝" pitchFamily="18" charset="-128"/>
                          <a:cs typeface="ＭＳ Ｐゴシック"/>
                        </a:rPr>
                        <a:t>実施設計図書等の内容の確認</a:t>
                      </a:r>
                      <a:r>
                        <a:rPr lang="ja-JP" altLang="ja-JP" sz="900" kern="0" dirty="0">
                          <a:solidFill>
                            <a:schemeClr val="tx1"/>
                          </a:solidFill>
                          <a:effectLst/>
                          <a:latin typeface="ＭＳ Ｐ明朝" pitchFamily="18" charset="-128"/>
                          <a:ea typeface="ＭＳ Ｐ明朝" pitchFamily="18" charset="-128"/>
                          <a:cs typeface="ＭＳ Ｐゴシック"/>
                        </a:rPr>
                        <a:t>、□その他（具体的に記載）</a:t>
                      </a:r>
                      <a:endParaRPr kumimoji="1" lang="ja-JP" altLang="en-US" sz="900" dirty="0">
                        <a:solidFill>
                          <a:schemeClr val="tx1"/>
                        </a:solidFill>
                        <a:latin typeface="ＭＳ Ｐ明朝" panose="02020600040205080304" pitchFamily="18" charset="-128"/>
                        <a:ea typeface="ＭＳ Ｐ明朝" panose="02020600040205080304" pitchFamily="18" charset="-128"/>
                      </a:endParaRPr>
                    </a:p>
                  </a:txBody>
                  <a:tcPr marL="40444" marR="40444"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hMerge="1">
                  <a:txBody>
                    <a:bodyPr/>
                    <a:lstStyle/>
                    <a:p>
                      <a:endParaRPr kumimoji="1" lang="ja-JP" altLang="en-US"/>
                    </a:p>
                  </a:txBody>
                  <a:tcPr>
                    <a:lnL w="9525"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645420865"/>
                  </a:ext>
                </a:extLst>
              </a:tr>
              <a:tr h="401549">
                <a:tc vMerge="1">
                  <a:txBody>
                    <a:bodyPr/>
                    <a:lstStyle/>
                    <a:p>
                      <a:pPr algn="l">
                        <a:spcAft>
                          <a:spcPts val="0"/>
                        </a:spcAft>
                      </a:pPr>
                      <a:endParaRPr lang="ja-JP" altLang="ja-JP" sz="1050" kern="100" dirty="0">
                        <a:solidFill>
                          <a:srgbClr val="FF0000"/>
                        </a:solidFill>
                        <a:effectLst/>
                        <a:latin typeface="ＭＳ Ｐ明朝" pitchFamily="18" charset="-128"/>
                        <a:ea typeface="ＭＳ Ｐ明朝" pitchFamily="18" charset="-128"/>
                        <a:cs typeface="Times New Roman"/>
                      </a:endParaRPr>
                    </a:p>
                  </a:txBody>
                  <a:tcPr marL="49777" marR="49777" marT="0" marB="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r>
                        <a:rPr kumimoji="1" lang="ja-JP" altLang="en-US" sz="900" dirty="0">
                          <a:solidFill>
                            <a:schemeClr val="tx1"/>
                          </a:solidFill>
                          <a:latin typeface="ＭＳ Ｐ明朝" panose="02020600040205080304" pitchFamily="18" charset="-128"/>
                          <a:ea typeface="ＭＳ Ｐ明朝" panose="02020600040205080304" pitchFamily="18" charset="-128"/>
                        </a:rPr>
                        <a:t>工事施工段階</a:t>
                      </a:r>
                      <a:endParaRPr kumimoji="1" lang="en-US" altLang="ja-JP" sz="900" dirty="0">
                        <a:solidFill>
                          <a:schemeClr val="tx1"/>
                        </a:solidFill>
                        <a:latin typeface="ＭＳ Ｐ明朝" panose="02020600040205080304" pitchFamily="18" charset="-128"/>
                        <a:ea typeface="ＭＳ Ｐ明朝" panose="02020600040205080304" pitchFamily="18" charset="-128"/>
                      </a:endParaRPr>
                    </a:p>
                  </a:txBody>
                  <a:tcPr marL="40444" marR="40444"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ja-JP" sz="900" kern="0" dirty="0">
                          <a:solidFill>
                            <a:schemeClr val="tx1"/>
                          </a:solidFill>
                          <a:effectLst/>
                          <a:latin typeface="ＭＳ Ｐ明朝" pitchFamily="18" charset="-128"/>
                          <a:ea typeface="ＭＳ Ｐ明朝" pitchFamily="18" charset="-128"/>
                          <a:cs typeface="ＭＳ Ｐゴシック"/>
                        </a:rPr>
                        <a:t>□</a:t>
                      </a:r>
                      <a:r>
                        <a:rPr lang="ja-JP" altLang="en-US" sz="900" kern="0" dirty="0">
                          <a:solidFill>
                            <a:schemeClr val="tx1"/>
                          </a:solidFill>
                          <a:effectLst/>
                          <a:latin typeface="ＭＳ Ｐ明朝" pitchFamily="18" charset="-128"/>
                          <a:ea typeface="ＭＳ Ｐ明朝" pitchFamily="18" charset="-128"/>
                          <a:cs typeface="ＭＳ Ｐゴシック"/>
                        </a:rPr>
                        <a:t>工事施工準備、</a:t>
                      </a:r>
                      <a:r>
                        <a:rPr lang="ja-JP" altLang="ja-JP" sz="900" kern="0" dirty="0">
                          <a:solidFill>
                            <a:schemeClr val="tx1"/>
                          </a:solidFill>
                          <a:effectLst/>
                          <a:latin typeface="ＭＳ Ｐ明朝" pitchFamily="18" charset="-128"/>
                          <a:ea typeface="ＭＳ Ｐ明朝" pitchFamily="18" charset="-128"/>
                          <a:cs typeface="ＭＳ Ｐゴシック"/>
                        </a:rPr>
                        <a:t>□</a:t>
                      </a:r>
                      <a:r>
                        <a:rPr lang="ja-JP" altLang="en-US" sz="900" kern="0" dirty="0">
                          <a:solidFill>
                            <a:schemeClr val="tx1"/>
                          </a:solidFill>
                          <a:effectLst/>
                          <a:latin typeface="ＭＳ Ｐ明朝" pitchFamily="18" charset="-128"/>
                          <a:ea typeface="ＭＳ Ｐ明朝" pitchFamily="18" charset="-128"/>
                          <a:cs typeface="ＭＳ Ｐゴシック"/>
                        </a:rPr>
                        <a:t>工事施工</a:t>
                      </a:r>
                      <a:r>
                        <a:rPr lang="ja-JP" altLang="ja-JP" sz="900" kern="0" dirty="0">
                          <a:solidFill>
                            <a:schemeClr val="tx1"/>
                          </a:solidFill>
                          <a:effectLst/>
                          <a:latin typeface="ＭＳ Ｐ明朝" pitchFamily="18" charset="-128"/>
                          <a:ea typeface="ＭＳ Ｐ明朝" pitchFamily="18" charset="-128"/>
                          <a:cs typeface="ＭＳ Ｐゴシック"/>
                        </a:rPr>
                        <a:t>、□</a:t>
                      </a:r>
                      <a:r>
                        <a:rPr lang="ja-JP" altLang="en-US" sz="900" kern="0" dirty="0">
                          <a:solidFill>
                            <a:schemeClr val="tx1"/>
                          </a:solidFill>
                          <a:effectLst/>
                          <a:latin typeface="ＭＳ Ｐ明朝" pitchFamily="18" charset="-128"/>
                          <a:ea typeface="ＭＳ Ｐ明朝" pitchFamily="18" charset="-128"/>
                          <a:cs typeface="ＭＳ Ｐゴシック"/>
                        </a:rPr>
                        <a:t>竣工・引渡し</a:t>
                      </a:r>
                      <a:r>
                        <a:rPr lang="ja-JP" altLang="ja-JP" sz="900" kern="0" dirty="0">
                          <a:solidFill>
                            <a:schemeClr val="tx1"/>
                          </a:solidFill>
                          <a:effectLst/>
                          <a:latin typeface="ＭＳ Ｐ明朝" pitchFamily="18" charset="-128"/>
                          <a:ea typeface="ＭＳ Ｐ明朝" pitchFamily="18" charset="-128"/>
                          <a:cs typeface="ＭＳ Ｐゴシック"/>
                        </a:rPr>
                        <a:t>、□その他（具体的に記載）</a:t>
                      </a:r>
                      <a:endParaRPr kumimoji="1" lang="ja-JP" altLang="en-US" sz="900" dirty="0">
                        <a:solidFill>
                          <a:schemeClr val="tx1"/>
                        </a:solidFill>
                        <a:latin typeface="ＭＳ Ｐ明朝" panose="02020600040205080304" pitchFamily="18" charset="-128"/>
                        <a:ea typeface="ＭＳ Ｐ明朝" panose="02020600040205080304" pitchFamily="18" charset="-128"/>
                      </a:endParaRPr>
                    </a:p>
                  </a:txBody>
                  <a:tcPr marL="40444" marR="40444"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hMerge="1">
                  <a:txBody>
                    <a:bodyPr/>
                    <a:lstStyle/>
                    <a:p>
                      <a:endParaRPr kumimoji="1" lang="ja-JP" altLang="en-US"/>
                    </a:p>
                  </a:txBody>
                  <a:tcPr>
                    <a:lnL w="9525"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220205481"/>
                  </a:ext>
                </a:extLst>
              </a:tr>
              <a:tr h="413560">
                <a:tc vMerge="1">
                  <a:txBody>
                    <a:bodyPr/>
                    <a:lstStyle/>
                    <a:p>
                      <a:pPr algn="l">
                        <a:spcAft>
                          <a:spcPts val="0"/>
                        </a:spcAft>
                      </a:pPr>
                      <a:endParaRPr lang="ja-JP" altLang="ja-JP" sz="1050" kern="100" dirty="0">
                        <a:solidFill>
                          <a:srgbClr val="FF0000"/>
                        </a:solidFill>
                        <a:effectLst/>
                        <a:latin typeface="ＭＳ Ｐ明朝" pitchFamily="18" charset="-128"/>
                        <a:ea typeface="ＭＳ Ｐ明朝" pitchFamily="18" charset="-128"/>
                        <a:cs typeface="Times New Roman"/>
                      </a:endParaRPr>
                    </a:p>
                  </a:txBody>
                  <a:tcPr marL="49777" marR="49777" marT="0" marB="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r>
                        <a:rPr kumimoji="1" lang="ja-JP" altLang="en-US" sz="900" dirty="0">
                          <a:solidFill>
                            <a:schemeClr val="tx1"/>
                          </a:solidFill>
                          <a:latin typeface="ＭＳ Ｐ明朝" panose="02020600040205080304" pitchFamily="18" charset="-128"/>
                          <a:ea typeface="ＭＳ Ｐ明朝" panose="02020600040205080304" pitchFamily="18" charset="-128"/>
                        </a:rPr>
                        <a:t>完成後</a:t>
                      </a:r>
                      <a:endParaRPr kumimoji="1" lang="en-US" altLang="ja-JP" sz="900" dirty="0">
                        <a:solidFill>
                          <a:schemeClr val="tx1"/>
                        </a:solidFill>
                        <a:latin typeface="ＭＳ Ｐ明朝" panose="02020600040205080304" pitchFamily="18" charset="-128"/>
                        <a:ea typeface="ＭＳ Ｐ明朝" panose="02020600040205080304" pitchFamily="18" charset="-128"/>
                      </a:endParaRPr>
                    </a:p>
                  </a:txBody>
                  <a:tcPr marL="40444" marR="40444"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900" kern="0" dirty="0">
                          <a:solidFill>
                            <a:schemeClr val="tx1"/>
                          </a:solidFill>
                          <a:effectLst/>
                          <a:latin typeface="ＭＳ Ｐ明朝" pitchFamily="18" charset="-128"/>
                          <a:ea typeface="ＭＳ Ｐ明朝" pitchFamily="18" charset="-128"/>
                          <a:cs typeface="ＭＳ Ｐゴシック"/>
                        </a:rPr>
                        <a:t>□不具合・瑕疵への対応、</a:t>
                      </a:r>
                      <a:r>
                        <a:rPr lang="ja-JP" altLang="ja-JP" sz="900" kern="0" dirty="0">
                          <a:solidFill>
                            <a:schemeClr val="tx1"/>
                          </a:solidFill>
                          <a:effectLst/>
                          <a:latin typeface="ＭＳ Ｐ明朝" pitchFamily="18" charset="-128"/>
                          <a:ea typeface="ＭＳ Ｐ明朝" pitchFamily="18" charset="-128"/>
                          <a:cs typeface="ＭＳ Ｐゴシック"/>
                        </a:rPr>
                        <a:t>□</a:t>
                      </a:r>
                      <a:r>
                        <a:rPr lang="ja-JP" altLang="en-US" sz="900" kern="0" dirty="0">
                          <a:solidFill>
                            <a:schemeClr val="tx1"/>
                          </a:solidFill>
                          <a:effectLst/>
                          <a:latin typeface="ＭＳ Ｐ明朝" pitchFamily="18" charset="-128"/>
                          <a:ea typeface="ＭＳ Ｐ明朝" pitchFamily="18" charset="-128"/>
                          <a:cs typeface="ＭＳ Ｐゴシック"/>
                        </a:rPr>
                        <a:t>引渡し後のアフターケア・運営維持管理</a:t>
                      </a:r>
                      <a:r>
                        <a:rPr lang="ja-JP" altLang="ja-JP" sz="900" kern="0" dirty="0">
                          <a:solidFill>
                            <a:schemeClr val="tx1"/>
                          </a:solidFill>
                          <a:effectLst/>
                          <a:latin typeface="ＭＳ Ｐ明朝" pitchFamily="18" charset="-128"/>
                          <a:ea typeface="ＭＳ Ｐ明朝" pitchFamily="18" charset="-128"/>
                          <a:cs typeface="ＭＳ Ｐゴシック"/>
                        </a:rPr>
                        <a:t>、</a:t>
                      </a:r>
                      <a:endParaRPr lang="en-US" altLang="ja-JP" sz="900" kern="0" dirty="0">
                        <a:solidFill>
                          <a:schemeClr val="tx1"/>
                        </a:solidFill>
                        <a:effectLst/>
                        <a:latin typeface="ＭＳ Ｐ明朝" pitchFamily="18" charset="-128"/>
                        <a:ea typeface="ＭＳ Ｐ明朝" pitchFamily="18" charset="-128"/>
                        <a:cs typeface="ＭＳ Ｐゴシック"/>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ja-JP" sz="900" kern="0" dirty="0">
                          <a:solidFill>
                            <a:schemeClr val="tx1"/>
                          </a:solidFill>
                          <a:effectLst/>
                          <a:latin typeface="ＭＳ Ｐ明朝" pitchFamily="18" charset="-128"/>
                          <a:ea typeface="ＭＳ Ｐ明朝" pitchFamily="18" charset="-128"/>
                          <a:cs typeface="ＭＳ Ｐゴシック"/>
                        </a:rPr>
                        <a:t>□その他（具体的に記載）</a:t>
                      </a:r>
                      <a:endParaRPr kumimoji="1" lang="ja-JP" altLang="en-US" sz="900" dirty="0">
                        <a:solidFill>
                          <a:schemeClr val="tx1"/>
                        </a:solidFill>
                        <a:latin typeface="ＭＳ Ｐ明朝" panose="02020600040205080304" pitchFamily="18" charset="-128"/>
                        <a:ea typeface="ＭＳ Ｐ明朝" panose="02020600040205080304" pitchFamily="18" charset="-128"/>
                      </a:endParaRPr>
                    </a:p>
                  </a:txBody>
                  <a:tcPr marL="40444" marR="40444"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hMerge="1">
                  <a:txBody>
                    <a:bodyPr/>
                    <a:lstStyle/>
                    <a:p>
                      <a:endParaRPr kumimoji="1" lang="ja-JP" altLang="en-US"/>
                    </a:p>
                  </a:txBody>
                  <a:tcPr>
                    <a:lnL w="9525"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610899976"/>
                  </a:ext>
                </a:extLst>
              </a:tr>
              <a:tr h="2461183">
                <a:tc gridSpan="4">
                  <a:txBody>
                    <a:bodyPr/>
                    <a:lstStyle/>
                    <a:p>
                      <a:pPr algn="l">
                        <a:spcAft>
                          <a:spcPts val="0"/>
                        </a:spcAft>
                      </a:pPr>
                      <a:r>
                        <a:rPr lang="en-US" altLang="ja-JP" sz="900" kern="100" dirty="0">
                          <a:solidFill>
                            <a:schemeClr val="tx1"/>
                          </a:solidFill>
                          <a:effectLst/>
                          <a:latin typeface="ＭＳ Ｐ明朝" pitchFamily="18" charset="-128"/>
                          <a:ea typeface="ＭＳ Ｐ明朝" pitchFamily="18" charset="-128"/>
                          <a:cs typeface="Times New Roman"/>
                        </a:rPr>
                        <a:t>&lt;CM</a:t>
                      </a:r>
                      <a:r>
                        <a:rPr lang="ja-JP" altLang="en-US" sz="900" kern="100" dirty="0">
                          <a:solidFill>
                            <a:schemeClr val="tx1"/>
                          </a:solidFill>
                          <a:effectLst/>
                          <a:latin typeface="ＭＳ Ｐ明朝" pitchFamily="18" charset="-128"/>
                          <a:ea typeface="ＭＳ Ｐ明朝" pitchFamily="18" charset="-128"/>
                          <a:cs typeface="Times New Roman"/>
                        </a:rPr>
                        <a:t>業務概要</a:t>
                      </a:r>
                      <a:r>
                        <a:rPr lang="en-US" altLang="ja-JP" sz="900" kern="100" dirty="0">
                          <a:solidFill>
                            <a:schemeClr val="tx1"/>
                          </a:solidFill>
                          <a:effectLst/>
                          <a:latin typeface="ＭＳ Ｐ明朝" pitchFamily="18" charset="-128"/>
                          <a:ea typeface="ＭＳ Ｐ明朝" pitchFamily="18" charset="-128"/>
                          <a:cs typeface="Times New Roman"/>
                        </a:rPr>
                        <a:t>&gt;</a:t>
                      </a:r>
                    </a:p>
                    <a:p>
                      <a:pPr algn="l">
                        <a:spcAft>
                          <a:spcPts val="0"/>
                        </a:spcAft>
                      </a:pPr>
                      <a:r>
                        <a:rPr lang="ja-JP" altLang="en-US" sz="900" kern="100" dirty="0">
                          <a:solidFill>
                            <a:schemeClr val="tx1"/>
                          </a:solidFill>
                          <a:effectLst/>
                          <a:latin typeface="ＭＳ Ｐ明朝" pitchFamily="18" charset="-128"/>
                          <a:ea typeface="ＭＳ Ｐ明朝" pitchFamily="18" charset="-128"/>
                          <a:cs typeface="Times New Roman"/>
                        </a:rPr>
                        <a:t>・　応募プロジェクト等のマネジメント概要を①～➂の内容で記載ください。</a:t>
                      </a:r>
                    </a:p>
                    <a:p>
                      <a:pPr algn="l">
                        <a:spcAft>
                          <a:spcPts val="0"/>
                        </a:spcAft>
                      </a:pPr>
                      <a:r>
                        <a:rPr lang="ja-JP" altLang="en-US" sz="900" kern="100" dirty="0">
                          <a:solidFill>
                            <a:schemeClr val="tx1"/>
                          </a:solidFill>
                          <a:effectLst/>
                          <a:latin typeface="ＭＳ Ｐ明朝" pitchFamily="18" charset="-128"/>
                          <a:ea typeface="ＭＳ Ｐ明朝" pitchFamily="18" charset="-128"/>
                          <a:cs typeface="Times New Roman"/>
                        </a:rPr>
                        <a:t>・　プロジェクト対象施設の規模や内容を示すのではなく、実施したマネジメント業務の概要を</a:t>
                      </a:r>
                      <a:r>
                        <a:rPr lang="ja-JP" altLang="en-US" sz="900" strike="noStrike" kern="100" dirty="0">
                          <a:solidFill>
                            <a:schemeClr val="tx1"/>
                          </a:solidFill>
                          <a:effectLst/>
                          <a:latin typeface="ＭＳ Ｐ明朝" pitchFamily="18" charset="-128"/>
                          <a:ea typeface="ＭＳ Ｐ明朝" pitchFamily="18" charset="-128"/>
                          <a:cs typeface="Times New Roman"/>
                        </a:rPr>
                        <a:t>簡</a:t>
                      </a:r>
                      <a:endParaRPr lang="en-US" altLang="ja-JP" sz="900" strike="noStrike" kern="100" dirty="0">
                        <a:solidFill>
                          <a:schemeClr val="tx1"/>
                        </a:solidFill>
                        <a:effectLst/>
                        <a:latin typeface="ＭＳ Ｐ明朝" pitchFamily="18" charset="-128"/>
                        <a:ea typeface="ＭＳ Ｐ明朝" pitchFamily="18" charset="-128"/>
                        <a:cs typeface="Times New Roman"/>
                      </a:endParaRPr>
                    </a:p>
                    <a:p>
                      <a:pPr algn="l">
                        <a:spcAft>
                          <a:spcPts val="0"/>
                        </a:spcAft>
                      </a:pPr>
                      <a:r>
                        <a:rPr lang="ja-JP" altLang="en-US" sz="900" strike="noStrike" kern="100" dirty="0">
                          <a:solidFill>
                            <a:schemeClr val="tx1"/>
                          </a:solidFill>
                          <a:effectLst/>
                          <a:latin typeface="ＭＳ Ｐ明朝" pitchFamily="18" charset="-128"/>
                          <a:ea typeface="ＭＳ Ｐ明朝" pitchFamily="18" charset="-128"/>
                          <a:cs typeface="Times New Roman"/>
                        </a:rPr>
                        <a:t>　　潔に</a:t>
                      </a:r>
                      <a:r>
                        <a:rPr lang="ja-JP" altLang="en-US" sz="900" kern="100" dirty="0">
                          <a:solidFill>
                            <a:schemeClr val="tx1"/>
                          </a:solidFill>
                          <a:effectLst/>
                          <a:latin typeface="ＭＳ Ｐ明朝" pitchFamily="18" charset="-128"/>
                          <a:ea typeface="ＭＳ Ｐ明朝" pitchFamily="18" charset="-128"/>
                          <a:cs typeface="Times New Roman"/>
                        </a:rPr>
                        <a:t>記載ください。</a:t>
                      </a:r>
                      <a:endParaRPr lang="ja-JP" altLang="en-US" sz="900" strike="sngStrike" kern="100" dirty="0">
                        <a:solidFill>
                          <a:schemeClr val="tx1"/>
                        </a:solidFill>
                        <a:effectLst/>
                        <a:latin typeface="ＭＳ Ｐ明朝" pitchFamily="18" charset="-128"/>
                        <a:ea typeface="ＭＳ Ｐ明朝" pitchFamily="18" charset="-128"/>
                        <a:cs typeface="Times New Roman"/>
                      </a:endParaRPr>
                    </a:p>
                    <a:p>
                      <a:pPr algn="l">
                        <a:spcAft>
                          <a:spcPts val="0"/>
                        </a:spcAft>
                      </a:pPr>
                      <a:r>
                        <a:rPr lang="ja-JP" altLang="en-US" sz="900" kern="100" dirty="0">
                          <a:solidFill>
                            <a:schemeClr val="tx1"/>
                          </a:solidFill>
                          <a:effectLst/>
                          <a:latin typeface="ＭＳ Ｐ明朝" pitchFamily="18" charset="-128"/>
                          <a:ea typeface="ＭＳ Ｐ明朝" pitchFamily="18" charset="-128"/>
                          <a:cs typeface="Times New Roman"/>
                        </a:rPr>
                        <a:t>・　マネジメント業務であることの判断が困難な場合には、審査対象外となる場合があります。</a:t>
                      </a:r>
                    </a:p>
                  </a:txBody>
                  <a:tcPr marL="40444" marR="40444" marT="0" marB="0">
                    <a:lnL w="9525" cap="flat" cmpd="sng" algn="ctr">
                      <a:solidFill>
                        <a:schemeClr val="tx1"/>
                      </a:solidFill>
                      <a:prstDash val="solid"/>
                      <a:round/>
                      <a:headEnd type="none" w="med" len="med"/>
                      <a:tailEnd type="none" w="med" len="med"/>
                    </a:lnL>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hMerge="1">
                  <a:txBody>
                    <a:bodyPr/>
                    <a:lstStyle/>
                    <a:p>
                      <a:endParaRPr kumimoji="1" lang="ja-JP" altLang="en-US" dirty="0"/>
                    </a:p>
                  </a:txBody>
                  <a:tcPr>
                    <a:lnL w="9525" cap="flat" cmpd="sng" algn="ctr">
                      <a:solidFill>
                        <a:schemeClr val="tx1"/>
                      </a:solidFill>
                      <a:prstDash val="solid"/>
                      <a:round/>
                      <a:headEnd type="none" w="med" len="med"/>
                      <a:tailEnd type="none" w="med" len="med"/>
                    </a:lnL>
                    <a:lnT w="9525" cap="flat" cmpd="sng" algn="ctr">
                      <a:solidFill>
                        <a:schemeClr val="tx1"/>
                      </a:solidFill>
                      <a:prstDash val="solid"/>
                      <a:round/>
                      <a:headEnd type="none" w="med" len="med"/>
                      <a:tailEnd type="none" w="med" len="med"/>
                    </a:lnT>
                  </a:tcPr>
                </a:tc>
                <a:tc hMerge="1">
                  <a:txBody>
                    <a:bodyPr/>
                    <a:lstStyle/>
                    <a:p>
                      <a:endParaRPr kumimoji="1" lang="ja-JP" altLang="en-US" sz="900" dirty="0">
                        <a:latin typeface="ＭＳ Ｐ明朝" panose="02020600040205080304" pitchFamily="18" charset="-128"/>
                        <a:ea typeface="ＭＳ Ｐ明朝" panose="02020600040205080304" pitchFamily="18" charset="-128"/>
                      </a:endParaRPr>
                    </a:p>
                  </a:txBody>
                  <a:tcPr marL="49777" marR="49777" marT="0" marB="0">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3712813091"/>
                  </a:ext>
                </a:extLst>
              </a:tr>
            </a:tbl>
          </a:graphicData>
        </a:graphic>
      </p:graphicFrame>
      <p:sp>
        <p:nvSpPr>
          <p:cNvPr id="32" name="Rectangle 1">
            <a:extLst>
              <a:ext uri="{FF2B5EF4-FFF2-40B4-BE49-F238E27FC236}">
                <a16:creationId xmlns:a16="http://schemas.microsoft.com/office/drawing/2014/main" id="{1035B555-6890-404E-B9B5-3563BBDA9D8A}"/>
              </a:ext>
            </a:extLst>
          </p:cNvPr>
          <p:cNvSpPr>
            <a:spLocks noChangeArrowheads="1"/>
          </p:cNvSpPr>
          <p:nvPr/>
        </p:nvSpPr>
        <p:spPr bwMode="auto">
          <a:xfrm>
            <a:off x="6013988" y="6509654"/>
            <a:ext cx="3624390" cy="2366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74295" tIns="37148" rIns="74295" bIns="37148" numCol="1" anchor="ctr" anchorCtr="0" compatLnSpc="1">
            <a:prstTxWarp prst="textNoShape">
              <a:avLst/>
            </a:prstTxWarp>
            <a:spAutoFit/>
          </a:bodyPr>
          <a:lstStyle/>
          <a:p>
            <a:pPr indent="108347" defTabSz="742950" eaLnBrk="0" fontAlgn="base" hangingPunct="0">
              <a:spcBef>
                <a:spcPct val="0"/>
              </a:spcBef>
              <a:spcAft>
                <a:spcPct val="0"/>
              </a:spcAft>
            </a:pPr>
            <a:r>
              <a:rPr lang="ja-JP" altLang="en-US" sz="1050" dirty="0">
                <a:latin typeface="ＭＳ Ｐ明朝" pitchFamily="18" charset="-128"/>
                <a:ea typeface="ＭＳ Ｐ明朝" pitchFamily="18" charset="-128"/>
                <a:cs typeface="ＭＳ Ｐゴシック" pitchFamily="50" charset="-128"/>
              </a:rPr>
              <a:t>（</a:t>
            </a:r>
            <a:r>
              <a:rPr lang="ja-JP" altLang="ja-JP" sz="1050" dirty="0">
                <a:latin typeface="ＭＳ Ｐ明朝" pitchFamily="18" charset="-128"/>
                <a:ea typeface="ＭＳ Ｐ明朝" pitchFamily="18" charset="-128"/>
                <a:cs typeface="ＭＳ Ｐゴシック" pitchFamily="50" charset="-128"/>
              </a:rPr>
              <a:t>※</a:t>
            </a:r>
            <a:r>
              <a:rPr lang="ja-JP" altLang="en-US" sz="1050" dirty="0">
                <a:latin typeface="ＭＳ Ｐ明朝" pitchFamily="18" charset="-128"/>
                <a:ea typeface="ＭＳ Ｐ明朝" pitchFamily="18" charset="-128"/>
                <a:cs typeface="ＭＳ Ｐゴシック" pitchFamily="50" charset="-128"/>
              </a:rPr>
              <a:t>）該当項目の</a:t>
            </a:r>
            <a:r>
              <a:rPr lang="ja-JP" altLang="en-US" sz="1050" dirty="0">
                <a:latin typeface="ＭＳ Ｐ明朝" pitchFamily="18" charset="-128"/>
                <a:ea typeface="ＭＳ Ｐ明朝" pitchFamily="18" charset="-128"/>
                <a:cs typeface="Times New Roman" pitchFamily="18" charset="0"/>
              </a:rPr>
              <a:t>チェックボックス（□）を塗りつぶして下さい。</a:t>
            </a:r>
            <a:endParaRPr lang="ja-JP" altLang="en-US" sz="1050" dirty="0">
              <a:latin typeface="Arial" pitchFamily="34" charset="0"/>
              <a:ea typeface="ＭＳ Ｐゴシック" pitchFamily="50" charset="-128"/>
              <a:cs typeface="ＭＳ Ｐゴシック" pitchFamily="50" charset="-128"/>
            </a:endParaRPr>
          </a:p>
        </p:txBody>
      </p:sp>
      <p:sp>
        <p:nvSpPr>
          <p:cNvPr id="9" name="テキスト ボックス 8">
            <a:extLst>
              <a:ext uri="{FF2B5EF4-FFF2-40B4-BE49-F238E27FC236}">
                <a16:creationId xmlns:a16="http://schemas.microsoft.com/office/drawing/2014/main" id="{FC5C07AB-E77B-4CA2-97A2-A2AED4CE74B0}"/>
              </a:ext>
            </a:extLst>
          </p:cNvPr>
          <p:cNvSpPr txBox="1"/>
          <p:nvPr/>
        </p:nvSpPr>
        <p:spPr>
          <a:xfrm>
            <a:off x="5225799" y="4794772"/>
            <a:ext cx="4307544" cy="1477328"/>
          </a:xfrm>
          <a:prstGeom prst="rect">
            <a:avLst/>
          </a:prstGeom>
          <a:noFill/>
          <a:ln>
            <a:solidFill>
              <a:schemeClr val="tx1"/>
            </a:solidFill>
            <a:prstDash val="sysDash"/>
          </a:ln>
        </p:spPr>
        <p:txBody>
          <a:bodyPr wrap="square" rtlCol="0">
            <a:spAutoFit/>
          </a:bodyPr>
          <a:lstStyle/>
          <a:p>
            <a:r>
              <a:rPr lang="ja-JP" altLang="en-US" sz="900" b="1" dirty="0">
                <a:latin typeface="ＭＳ Ｐ明朝" panose="02020600040205080304" pitchFamily="18" charset="-128"/>
                <a:ea typeface="ＭＳ Ｐ明朝" panose="02020600040205080304" pitchFamily="18" charset="-128"/>
              </a:rPr>
              <a:t>①</a:t>
            </a:r>
            <a:r>
              <a:rPr lang="ja-JP" altLang="en-US" sz="900" dirty="0">
                <a:latin typeface="ＭＳ Ｐ明朝" panose="02020600040205080304" pitchFamily="18" charset="-128"/>
                <a:ea typeface="ＭＳ Ｐ明朝" panose="02020600040205080304" pitchFamily="18" charset="-128"/>
              </a:rPr>
              <a:t> 当該プロジェクトにおける応募者の役割、関わり方</a:t>
            </a:r>
            <a:endParaRPr lang="en-US" altLang="ja-JP" sz="900" dirty="0">
              <a:latin typeface="ＭＳ Ｐ明朝" panose="02020600040205080304" pitchFamily="18" charset="-128"/>
              <a:ea typeface="ＭＳ Ｐ明朝" panose="02020600040205080304" pitchFamily="18" charset="-128"/>
            </a:endParaRPr>
          </a:p>
          <a:p>
            <a:r>
              <a:rPr lang="ja-JP" altLang="en-US" sz="900" dirty="0">
                <a:latin typeface="ＭＳ Ｐ明朝" panose="02020600040205080304" pitchFamily="18" charset="-128"/>
                <a:ea typeface="ＭＳ Ｐ明朝" panose="02020600040205080304" pitchFamily="18" charset="-128"/>
              </a:rPr>
              <a:t>　　　　・発注者、設計者、施工者などとの関係性など</a:t>
            </a:r>
            <a:endParaRPr lang="en-US" altLang="ja-JP" sz="900" dirty="0">
              <a:latin typeface="ＭＳ Ｐ明朝" panose="02020600040205080304" pitchFamily="18" charset="-128"/>
              <a:ea typeface="ＭＳ Ｐ明朝" panose="02020600040205080304" pitchFamily="18" charset="-128"/>
            </a:endParaRPr>
          </a:p>
          <a:p>
            <a:r>
              <a:rPr lang="ja-JP" altLang="en-US" sz="900" dirty="0">
                <a:latin typeface="ＭＳ Ｐ明朝" panose="02020600040205080304" pitchFamily="18" charset="-128"/>
                <a:ea typeface="ＭＳ Ｐ明朝" panose="02020600040205080304" pitchFamily="18" charset="-128"/>
              </a:rPr>
              <a:t>　　　　・プロジェクトを推進する上で（マネジメント面から）果たした役割など</a:t>
            </a:r>
            <a:endParaRPr lang="en-US" altLang="ja-JP" sz="900" dirty="0">
              <a:latin typeface="ＭＳ Ｐ明朝" panose="02020600040205080304" pitchFamily="18" charset="-128"/>
              <a:ea typeface="ＭＳ Ｐ明朝" panose="02020600040205080304" pitchFamily="18" charset="-128"/>
            </a:endParaRPr>
          </a:p>
          <a:p>
            <a:r>
              <a:rPr lang="ja-JP" altLang="en-US" sz="900" b="1" dirty="0">
                <a:latin typeface="ＭＳ Ｐ明朝" panose="02020600040205080304" pitchFamily="18" charset="-128"/>
                <a:ea typeface="ＭＳ Ｐ明朝" panose="02020600040205080304" pitchFamily="18" charset="-128"/>
              </a:rPr>
              <a:t>②</a:t>
            </a:r>
            <a:r>
              <a:rPr lang="ja-JP" altLang="en-US" sz="900" dirty="0">
                <a:latin typeface="ＭＳ Ｐ明朝" panose="02020600040205080304" pitchFamily="18" charset="-128"/>
                <a:ea typeface="ＭＳ Ｐ明朝" panose="02020600040205080304" pitchFamily="18" charset="-128"/>
              </a:rPr>
              <a:t>　実施したマネジメントの概要</a:t>
            </a:r>
            <a:endParaRPr lang="en-US" altLang="ja-JP" sz="900" dirty="0">
              <a:latin typeface="ＭＳ Ｐ明朝" panose="02020600040205080304" pitchFamily="18" charset="-128"/>
              <a:ea typeface="ＭＳ Ｐ明朝" panose="02020600040205080304" pitchFamily="18" charset="-128"/>
            </a:endParaRPr>
          </a:p>
          <a:p>
            <a:r>
              <a:rPr lang="ja-JP" altLang="en-US" sz="900" dirty="0">
                <a:latin typeface="ＭＳ Ｐ明朝" panose="02020600040205080304" pitchFamily="18" charset="-128"/>
                <a:ea typeface="ＭＳ Ｐ明朝" panose="02020600040205080304" pitchFamily="18" charset="-128"/>
              </a:rPr>
              <a:t>　　　　・プロジェクトの課題</a:t>
            </a:r>
            <a:endParaRPr lang="en-US" altLang="ja-JP" sz="900" dirty="0">
              <a:latin typeface="ＭＳ Ｐ明朝" panose="02020600040205080304" pitchFamily="18" charset="-128"/>
              <a:ea typeface="ＭＳ Ｐ明朝" panose="02020600040205080304" pitchFamily="18" charset="-128"/>
            </a:endParaRPr>
          </a:p>
          <a:p>
            <a:r>
              <a:rPr lang="ja-JP" altLang="en-US" sz="900" dirty="0">
                <a:latin typeface="ＭＳ Ｐ明朝" panose="02020600040205080304" pitchFamily="18" charset="-128"/>
                <a:ea typeface="ＭＳ Ｐ明朝" panose="02020600040205080304" pitchFamily="18" charset="-128"/>
              </a:rPr>
              <a:t>　　　　・ＰＪ課題の解消に向けて実施したマネジメント内容の概要</a:t>
            </a:r>
            <a:endParaRPr lang="en-US" altLang="ja-JP" sz="900" dirty="0">
              <a:latin typeface="ＭＳ Ｐ明朝" panose="02020600040205080304" pitchFamily="18" charset="-128"/>
              <a:ea typeface="ＭＳ Ｐ明朝" panose="02020600040205080304" pitchFamily="18" charset="-128"/>
            </a:endParaRPr>
          </a:p>
          <a:p>
            <a:r>
              <a:rPr lang="ja-JP" altLang="en-US" sz="900" dirty="0">
                <a:latin typeface="ＭＳ Ｐ明朝" panose="02020600040205080304" pitchFamily="18" charset="-128"/>
                <a:ea typeface="ＭＳ Ｐ明朝" panose="02020600040205080304" pitchFamily="18" charset="-128"/>
              </a:rPr>
              <a:t>　➂　実施したマネジメントによる成果で特筆すべき事項</a:t>
            </a:r>
            <a:endParaRPr lang="en-US" altLang="ja-JP" sz="900" dirty="0">
              <a:latin typeface="ＭＳ Ｐ明朝" panose="02020600040205080304" pitchFamily="18" charset="-128"/>
              <a:ea typeface="ＭＳ Ｐ明朝" panose="02020600040205080304" pitchFamily="18" charset="-128"/>
            </a:endParaRPr>
          </a:p>
          <a:p>
            <a:r>
              <a:rPr lang="ja-JP" altLang="en-US" sz="900" dirty="0">
                <a:latin typeface="ＭＳ Ｐ明朝" panose="02020600040205080304" pitchFamily="18" charset="-128"/>
                <a:ea typeface="ＭＳ Ｐ明朝" panose="02020600040205080304" pitchFamily="18" charset="-128"/>
              </a:rPr>
              <a:t>　　　　・マネジメント成果としての「課題の解消状況」、「目標の達成状況」など</a:t>
            </a:r>
            <a:endParaRPr lang="en-US" altLang="ja-JP" sz="900" dirty="0">
              <a:latin typeface="ＭＳ Ｐ明朝" panose="02020600040205080304" pitchFamily="18" charset="-128"/>
              <a:ea typeface="ＭＳ Ｐ明朝" panose="02020600040205080304" pitchFamily="18" charset="-128"/>
            </a:endParaRPr>
          </a:p>
          <a:p>
            <a:endParaRPr lang="en-US" altLang="ja-JP" sz="900" dirty="0">
              <a:latin typeface="ＭＳ Ｐ明朝" panose="02020600040205080304" pitchFamily="18" charset="-128"/>
              <a:ea typeface="ＭＳ Ｐ明朝" panose="02020600040205080304" pitchFamily="18" charset="-128"/>
            </a:endParaRPr>
          </a:p>
          <a:p>
            <a:r>
              <a:rPr lang="en-US" altLang="ja-JP" sz="900" dirty="0">
                <a:latin typeface="ＭＳ Ｐ明朝" panose="02020600040205080304" pitchFamily="18" charset="-128"/>
                <a:ea typeface="ＭＳ Ｐ明朝" panose="02020600040205080304" pitchFamily="18" charset="-128"/>
              </a:rPr>
              <a:t>※</a:t>
            </a:r>
            <a:r>
              <a:rPr lang="ja-JP" altLang="en-US" sz="900" dirty="0">
                <a:latin typeface="ＭＳ Ｐ明朝" panose="02020600040205080304" pitchFamily="18" charset="-128"/>
                <a:ea typeface="ＭＳ Ｐ明朝" panose="02020600040205080304" pitchFamily="18" charset="-128"/>
              </a:rPr>
              <a:t>①～③については、各</a:t>
            </a:r>
            <a:r>
              <a:rPr lang="en-US" altLang="ja-JP" sz="900" dirty="0">
                <a:latin typeface="ＭＳ Ｐ明朝" panose="02020600040205080304" pitchFamily="18" charset="-128"/>
                <a:ea typeface="ＭＳ Ｐ明朝" panose="02020600040205080304" pitchFamily="18" charset="-128"/>
              </a:rPr>
              <a:t>50</a:t>
            </a:r>
            <a:r>
              <a:rPr lang="ja-JP" altLang="en-US" sz="900" dirty="0">
                <a:latin typeface="ＭＳ Ｐ明朝" panose="02020600040205080304" pitchFamily="18" charset="-128"/>
                <a:ea typeface="ＭＳ Ｐ明朝" panose="02020600040205080304" pitchFamily="18" charset="-128"/>
              </a:rPr>
              <a:t>文字以内で簡潔に記載ください。</a:t>
            </a:r>
          </a:p>
        </p:txBody>
      </p:sp>
      <p:sp>
        <p:nvSpPr>
          <p:cNvPr id="10" name="テキスト ボックス 9">
            <a:extLst>
              <a:ext uri="{FF2B5EF4-FFF2-40B4-BE49-F238E27FC236}">
                <a16:creationId xmlns:a16="http://schemas.microsoft.com/office/drawing/2014/main" id="{606613C5-96E8-4A21-B088-75089C33D218}"/>
              </a:ext>
            </a:extLst>
          </p:cNvPr>
          <p:cNvSpPr txBox="1"/>
          <p:nvPr/>
        </p:nvSpPr>
        <p:spPr>
          <a:xfrm>
            <a:off x="281000" y="224724"/>
            <a:ext cx="1483995" cy="223587"/>
          </a:xfrm>
          <a:prstGeom prst="rect">
            <a:avLst/>
          </a:prstGeom>
          <a:noFill/>
        </p:spPr>
        <p:txBody>
          <a:bodyPr wrap="square" rtlCol="0">
            <a:spAutoFit/>
          </a:bodyPr>
          <a:lstStyle/>
          <a:p>
            <a:pPr algn="ctr"/>
            <a:r>
              <a:rPr lang="en-US" altLang="ja-JP" sz="853" b="1" dirty="0">
                <a:latin typeface="ＭＳ Ｐ明朝" pitchFamily="18" charset="-128"/>
                <a:ea typeface="ＭＳ Ｐ明朝" pitchFamily="18" charset="-128"/>
              </a:rPr>
              <a:t>【</a:t>
            </a:r>
            <a:r>
              <a:rPr lang="ja-JP" altLang="en-US" sz="853" b="1" dirty="0">
                <a:latin typeface="ＭＳ Ｐ明朝" pitchFamily="18" charset="-128"/>
                <a:ea typeface="ＭＳ Ｐ明朝" pitchFamily="18" charset="-128"/>
              </a:rPr>
              <a:t>ＣＭ選奨２０２４応募書式</a:t>
            </a:r>
            <a:r>
              <a:rPr lang="en-US" altLang="ja-JP" sz="853" b="1" dirty="0">
                <a:latin typeface="ＭＳ Ｐ明朝" pitchFamily="18" charset="-128"/>
                <a:ea typeface="ＭＳ Ｐ明朝" pitchFamily="18" charset="-128"/>
              </a:rPr>
              <a:t>】</a:t>
            </a:r>
            <a:endParaRPr lang="ja-JP" altLang="en-US" sz="853" b="1" dirty="0">
              <a:latin typeface="ＭＳ Ｐ明朝" pitchFamily="18" charset="-128"/>
              <a:ea typeface="ＭＳ Ｐ明朝" pitchFamily="18" charset="-128"/>
            </a:endParaRPr>
          </a:p>
        </p:txBody>
      </p:sp>
      <p:sp>
        <p:nvSpPr>
          <p:cNvPr id="13" name="テキスト ボックス 12"/>
          <p:cNvSpPr txBox="1"/>
          <p:nvPr/>
        </p:nvSpPr>
        <p:spPr>
          <a:xfrm>
            <a:off x="9533343" y="6492342"/>
            <a:ext cx="228600" cy="253916"/>
          </a:xfrm>
          <a:prstGeom prst="rect">
            <a:avLst/>
          </a:prstGeom>
          <a:noFill/>
        </p:spPr>
        <p:txBody>
          <a:bodyPr wrap="square" rtlCol="0">
            <a:spAutoFit/>
          </a:bodyPr>
          <a:lstStyle/>
          <a:p>
            <a:r>
              <a:rPr kumimoji="1" lang="ja-JP" altLang="en-US" sz="1050" dirty="0">
                <a:latin typeface="Meiryo UI" panose="020B0604030504040204" pitchFamily="50" charset="-128"/>
                <a:ea typeface="Meiryo UI" panose="020B0604030504040204" pitchFamily="50" charset="-128"/>
              </a:rPr>
              <a:t>２</a:t>
            </a:r>
          </a:p>
        </p:txBody>
      </p:sp>
      <p:sp>
        <p:nvSpPr>
          <p:cNvPr id="14" name="テキスト ボックス 13"/>
          <p:cNvSpPr txBox="1"/>
          <p:nvPr/>
        </p:nvSpPr>
        <p:spPr>
          <a:xfrm>
            <a:off x="8458683" y="327601"/>
            <a:ext cx="1447317" cy="230832"/>
          </a:xfrm>
          <a:prstGeom prst="rect">
            <a:avLst/>
          </a:prstGeom>
          <a:noFill/>
          <a:ln>
            <a:noFill/>
          </a:ln>
        </p:spPr>
        <p:txBody>
          <a:bodyPr wrap="square" rtlCol="0">
            <a:spAutoFit/>
          </a:bodyPr>
          <a:lstStyle/>
          <a:p>
            <a:pPr algn="ctr"/>
            <a:r>
              <a:rPr kumimoji="1" lang="en-US" altLang="ja-JP" sz="900" dirty="0">
                <a:latin typeface="Meiryo UI" panose="020B0604030504040204" pitchFamily="50" charset="-128"/>
                <a:ea typeface="Meiryo UI" panose="020B0604030504040204" pitchFamily="50" charset="-128"/>
              </a:rPr>
              <a:t>2023</a:t>
            </a:r>
            <a:r>
              <a:rPr kumimoji="1" lang="ja-JP" altLang="en-US" sz="900" dirty="0">
                <a:latin typeface="Meiryo UI" panose="020B0604030504040204" pitchFamily="50" charset="-128"/>
                <a:ea typeface="Meiryo UI" panose="020B0604030504040204" pitchFamily="50" charset="-128"/>
              </a:rPr>
              <a:t>年</a:t>
            </a:r>
            <a:r>
              <a:rPr kumimoji="1" lang="en-US" altLang="ja-JP" sz="900" dirty="0">
                <a:latin typeface="Meiryo UI" panose="020B0604030504040204" pitchFamily="50" charset="-128"/>
                <a:ea typeface="Meiryo UI" panose="020B0604030504040204" pitchFamily="50" charset="-128"/>
              </a:rPr>
              <a:t>10</a:t>
            </a:r>
            <a:r>
              <a:rPr kumimoji="1" lang="ja-JP" altLang="en-US" sz="900" dirty="0">
                <a:latin typeface="Meiryo UI" panose="020B0604030504040204" pitchFamily="50" charset="-128"/>
                <a:ea typeface="Meiryo UI" panose="020B0604030504040204" pitchFamily="50" charset="-128"/>
              </a:rPr>
              <a:t>月</a:t>
            </a:r>
            <a:r>
              <a:rPr kumimoji="1" lang="en-US" altLang="ja-JP" sz="900" dirty="0">
                <a:latin typeface="Meiryo UI" panose="020B0604030504040204" pitchFamily="50" charset="-128"/>
                <a:ea typeface="Meiryo UI" panose="020B0604030504040204" pitchFamily="50" charset="-128"/>
              </a:rPr>
              <a:t>2</a:t>
            </a:r>
            <a:r>
              <a:rPr kumimoji="1" lang="ja-JP" altLang="en-US" sz="900" dirty="0">
                <a:latin typeface="Meiryo UI" panose="020B0604030504040204" pitchFamily="50" charset="-128"/>
                <a:ea typeface="Meiryo UI" panose="020B0604030504040204" pitchFamily="50" charset="-128"/>
              </a:rPr>
              <a:t>日</a:t>
            </a:r>
          </a:p>
        </p:txBody>
      </p:sp>
    </p:spTree>
    <p:extLst>
      <p:ext uri="{BB962C8B-B14F-4D97-AF65-F5344CB8AC3E}">
        <p14:creationId xmlns:p14="http://schemas.microsoft.com/office/powerpoint/2010/main" val="33728472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テキスト ボックス 10">
            <a:extLst>
              <a:ext uri="{FF2B5EF4-FFF2-40B4-BE49-F238E27FC236}">
                <a16:creationId xmlns:a16="http://schemas.microsoft.com/office/drawing/2014/main" id="{60B31B94-926E-44DE-8C2B-08766C28B75E}"/>
              </a:ext>
            </a:extLst>
          </p:cNvPr>
          <p:cNvSpPr txBox="1"/>
          <p:nvPr/>
        </p:nvSpPr>
        <p:spPr>
          <a:xfrm>
            <a:off x="2655614" y="285773"/>
            <a:ext cx="4351361" cy="230832"/>
          </a:xfrm>
          <a:prstGeom prst="rect">
            <a:avLst/>
          </a:prstGeom>
          <a:noFill/>
        </p:spPr>
        <p:txBody>
          <a:bodyPr wrap="square" rtlCol="0">
            <a:spAutoFit/>
          </a:bodyPr>
          <a:lstStyle/>
          <a:p>
            <a:pPr algn="ctr"/>
            <a:r>
              <a:rPr lang="ja-JP" altLang="en-US" sz="900" b="1" dirty="0">
                <a:latin typeface="ＭＳ Ｐ明朝" pitchFamily="18" charset="-128"/>
                <a:ea typeface="ＭＳ Ｐ明朝" pitchFamily="18" charset="-128"/>
              </a:rPr>
              <a:t>（プロジェクト名称（</a:t>
            </a:r>
            <a:r>
              <a:rPr lang="ja-JP" altLang="ja-JP" sz="900" dirty="0">
                <a:latin typeface="ＭＳ Ｐ明朝" pitchFamily="18" charset="-128"/>
                <a:ea typeface="ＭＳ Ｐ明朝" pitchFamily="18" charset="-128"/>
              </a:rPr>
              <a:t>「○○プロジェクト」または「○○ＣＭ業務」とし「○○工事」は不可</a:t>
            </a:r>
            <a:r>
              <a:rPr lang="ja-JP" altLang="en-US" sz="900" b="1" dirty="0">
                <a:latin typeface="ＭＳ Ｐ明朝" pitchFamily="18" charset="-128"/>
                <a:ea typeface="ＭＳ Ｐ明朝" pitchFamily="18" charset="-128"/>
              </a:rPr>
              <a:t>））</a:t>
            </a:r>
          </a:p>
        </p:txBody>
      </p:sp>
      <p:sp>
        <p:nvSpPr>
          <p:cNvPr id="12" name="Rectangle 1">
            <a:extLst>
              <a:ext uri="{FF2B5EF4-FFF2-40B4-BE49-F238E27FC236}">
                <a16:creationId xmlns:a16="http://schemas.microsoft.com/office/drawing/2014/main" id="{15B69DA8-D98E-4184-9F00-E9CCD1A80964}"/>
              </a:ext>
            </a:extLst>
          </p:cNvPr>
          <p:cNvSpPr>
            <a:spLocks noChangeArrowheads="1"/>
          </p:cNvSpPr>
          <p:nvPr/>
        </p:nvSpPr>
        <p:spPr bwMode="auto">
          <a:xfrm>
            <a:off x="5705244" y="5841755"/>
            <a:ext cx="3813544" cy="2001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74295" tIns="37148" rIns="74295" bIns="37148" numCol="1" anchor="ctr" anchorCtr="0" compatLnSpc="1">
            <a:prstTxWarp prst="textNoShape">
              <a:avLst/>
            </a:prstTxWarp>
            <a:spAutoFit/>
          </a:bodyPr>
          <a:lstStyle/>
          <a:p>
            <a:pPr indent="108347" eaLnBrk="0" fontAlgn="base" hangingPunct="0">
              <a:spcBef>
                <a:spcPct val="0"/>
              </a:spcBef>
              <a:spcAft>
                <a:spcPct val="0"/>
              </a:spcAft>
            </a:pPr>
            <a:r>
              <a:rPr lang="ja-JP" altLang="en-US" sz="813" dirty="0">
                <a:solidFill>
                  <a:prstClr val="black"/>
                </a:solidFill>
                <a:latin typeface="ＭＳ Ｐ明朝" pitchFamily="18" charset="-128"/>
                <a:ea typeface="ＭＳ Ｐ明朝" pitchFamily="18" charset="-128"/>
                <a:cs typeface="Times New Roman" pitchFamily="18" charset="0"/>
              </a:rPr>
              <a:t>本文記入時の文字フォントはＭＳＰ明朝、サイズは１０．５ポイント以上として下さい。</a:t>
            </a:r>
            <a:endParaRPr lang="ja-JP" altLang="en-US" sz="1463" dirty="0">
              <a:solidFill>
                <a:prstClr val="black"/>
              </a:solidFill>
              <a:latin typeface="Arial" pitchFamily="34" charset="0"/>
              <a:ea typeface="ＭＳ Ｐゴシック" pitchFamily="50" charset="-128"/>
              <a:cs typeface="ＭＳ Ｐゴシック" pitchFamily="50" charset="-128"/>
            </a:endParaRPr>
          </a:p>
        </p:txBody>
      </p:sp>
      <p:sp>
        <p:nvSpPr>
          <p:cNvPr id="13" name="Rectangle 1">
            <a:extLst>
              <a:ext uri="{FF2B5EF4-FFF2-40B4-BE49-F238E27FC236}">
                <a16:creationId xmlns:a16="http://schemas.microsoft.com/office/drawing/2014/main" id="{0E1976C6-FA12-4C27-A7D2-C489107BCBA5}"/>
              </a:ext>
            </a:extLst>
          </p:cNvPr>
          <p:cNvSpPr>
            <a:spLocks noChangeArrowheads="1"/>
          </p:cNvSpPr>
          <p:nvPr/>
        </p:nvSpPr>
        <p:spPr bwMode="auto">
          <a:xfrm>
            <a:off x="279604" y="535797"/>
            <a:ext cx="2915880" cy="2135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74295" tIns="37148" rIns="74295" bIns="37148" numCol="1" anchor="ctr" anchorCtr="0" compatLnSpc="1">
            <a:prstTxWarp prst="textNoShape">
              <a:avLst/>
            </a:prstTxWarp>
            <a:spAutoFit/>
          </a:bodyPr>
          <a:lstStyle/>
          <a:p>
            <a:pPr indent="108347" fontAlgn="base">
              <a:spcBef>
                <a:spcPct val="0"/>
              </a:spcBef>
              <a:spcAft>
                <a:spcPct val="0"/>
              </a:spcAft>
            </a:pPr>
            <a:r>
              <a:rPr lang="ja-JP" altLang="en-US" sz="900" b="1" dirty="0">
                <a:latin typeface="ＭＳ Ｐ明朝" pitchFamily="18" charset="-128"/>
                <a:ea typeface="ＭＳ Ｐ明朝" pitchFamily="18" charset="-128"/>
                <a:cs typeface="Times New Roman" pitchFamily="18" charset="0"/>
              </a:rPr>
              <a:t>書式４　</a:t>
            </a:r>
            <a:r>
              <a:rPr lang="ja-JP" altLang="ja-JP" sz="900" b="1" dirty="0">
                <a:latin typeface="ＭＳ Ｐ明朝" pitchFamily="18" charset="-128"/>
                <a:ea typeface="ＭＳ Ｐ明朝" pitchFamily="18" charset="-128"/>
              </a:rPr>
              <a:t>【</a:t>
            </a:r>
            <a:r>
              <a:rPr lang="ja-JP" altLang="en-US" sz="900" b="1" dirty="0">
                <a:latin typeface="ＭＳ Ｐ明朝" pitchFamily="18" charset="-128"/>
                <a:ea typeface="ＭＳ Ｐ明朝" pitchFamily="18" charset="-128"/>
              </a:rPr>
              <a:t>プロジェクトの概要、</a:t>
            </a:r>
            <a:r>
              <a:rPr lang="ja-JP" altLang="ja-JP" sz="900" b="1" dirty="0">
                <a:latin typeface="ＭＳ Ｐ明朝" pitchFamily="18" charset="-128"/>
                <a:ea typeface="ＭＳ Ｐ明朝" pitchFamily="18" charset="-128"/>
              </a:rPr>
              <a:t>テーマ１からテーマ</a:t>
            </a:r>
            <a:r>
              <a:rPr lang="en-US" altLang="ja-JP" sz="900" b="1" dirty="0">
                <a:latin typeface="ＭＳ Ｐ明朝" pitchFamily="18" charset="-128"/>
                <a:ea typeface="ＭＳ Ｐ明朝" pitchFamily="18" charset="-128"/>
              </a:rPr>
              <a:t>4</a:t>
            </a:r>
            <a:r>
              <a:rPr lang="ja-JP" altLang="ja-JP" sz="900" b="1" dirty="0">
                <a:latin typeface="ＭＳ Ｐ明朝" pitchFamily="18" charset="-128"/>
                <a:ea typeface="ＭＳ Ｐ明朝" pitchFamily="18" charset="-128"/>
              </a:rPr>
              <a:t>】</a:t>
            </a:r>
            <a:endParaRPr lang="ja-JP" altLang="en-US" sz="900" b="1" dirty="0">
              <a:latin typeface="ＭＳ Ｐ明朝" pitchFamily="18" charset="-128"/>
              <a:ea typeface="ＭＳ Ｐ明朝" pitchFamily="18" charset="-128"/>
              <a:cs typeface="ＭＳ Ｐゴシック" pitchFamily="50" charset="-128"/>
            </a:endParaRPr>
          </a:p>
        </p:txBody>
      </p:sp>
      <p:graphicFrame>
        <p:nvGraphicFramePr>
          <p:cNvPr id="15" name="表 14">
            <a:extLst>
              <a:ext uri="{FF2B5EF4-FFF2-40B4-BE49-F238E27FC236}">
                <a16:creationId xmlns:a16="http://schemas.microsoft.com/office/drawing/2014/main" id="{DB8F8C3A-71B4-4352-9C33-340C11228CE5}"/>
              </a:ext>
            </a:extLst>
          </p:cNvPr>
          <p:cNvGraphicFramePr>
            <a:graphicFrameLocks noGrp="1"/>
          </p:cNvGraphicFramePr>
          <p:nvPr>
            <p:extLst>
              <p:ext uri="{D42A27DB-BD31-4B8C-83A1-F6EECF244321}">
                <p14:modId xmlns:p14="http://schemas.microsoft.com/office/powerpoint/2010/main" val="1219715597"/>
              </p:ext>
            </p:extLst>
          </p:nvPr>
        </p:nvGraphicFramePr>
        <p:xfrm>
          <a:off x="281180" y="751271"/>
          <a:ext cx="9343639" cy="5818125"/>
        </p:xfrm>
        <a:graphic>
          <a:graphicData uri="http://schemas.openxmlformats.org/drawingml/2006/table">
            <a:tbl>
              <a:tblPr firstRow="1" bandRow="1">
                <a:tableStyleId>{5C22544A-7EE6-4342-B048-85BDC9FD1C3A}</a:tableStyleId>
              </a:tblPr>
              <a:tblGrid>
                <a:gridCol w="9343639">
                  <a:extLst>
                    <a:ext uri="{9D8B030D-6E8A-4147-A177-3AD203B41FA5}">
                      <a16:colId xmlns:a16="http://schemas.microsoft.com/office/drawing/2014/main" val="20000"/>
                    </a:ext>
                  </a:extLst>
                </a:gridCol>
              </a:tblGrid>
              <a:tr h="5716614">
                <a:tc>
                  <a:txBody>
                    <a:bodyPr/>
                    <a:lstStyle/>
                    <a:p>
                      <a:pPr marL="0" marR="0" lvl="0" indent="0" algn="just" defTabSz="914400" rtl="0" eaLnBrk="1" fontAlgn="auto" latinLnBrk="0" hangingPunct="1">
                        <a:lnSpc>
                          <a:spcPts val="1430"/>
                        </a:lnSpc>
                        <a:spcBef>
                          <a:spcPts val="0"/>
                        </a:spcBef>
                        <a:spcAft>
                          <a:spcPts val="0"/>
                        </a:spcAft>
                        <a:buClrTx/>
                        <a:buSzTx/>
                        <a:buFontTx/>
                        <a:buNone/>
                        <a:tabLst/>
                        <a:defRPr/>
                      </a:pPr>
                      <a:r>
                        <a:rPr lang="ja-JP" altLang="en-US" sz="1050" b="0" kern="100" dirty="0">
                          <a:solidFill>
                            <a:schemeClr val="tx1"/>
                          </a:solidFill>
                          <a:effectLst/>
                          <a:latin typeface="ＭＳ Ｐ明朝" pitchFamily="18" charset="-128"/>
                          <a:ea typeface="ＭＳ Ｐ明朝" pitchFamily="18" charset="-128"/>
                          <a:cs typeface="Times New Roman"/>
                        </a:rPr>
                        <a:t>「プロジェクトの概要」およびテーマ１からテーマ４の合計ページ数は</a:t>
                      </a:r>
                      <a:r>
                        <a:rPr lang="ja-JP" altLang="en-US" sz="1050" b="1" kern="100" dirty="0">
                          <a:solidFill>
                            <a:schemeClr val="tx1"/>
                          </a:solidFill>
                          <a:effectLst/>
                          <a:latin typeface="ＭＳ Ｐ明朝" pitchFamily="18" charset="-128"/>
                          <a:ea typeface="ＭＳ Ｐ明朝" pitchFamily="18" charset="-128"/>
                          <a:cs typeface="Times New Roman"/>
                        </a:rPr>
                        <a:t>最大５ページと</a:t>
                      </a:r>
                      <a:r>
                        <a:rPr lang="ja-JP" altLang="en-US" sz="1050" b="0" kern="100" dirty="0">
                          <a:solidFill>
                            <a:schemeClr val="tx1"/>
                          </a:solidFill>
                          <a:effectLst/>
                          <a:latin typeface="ＭＳ Ｐ明朝" pitchFamily="18" charset="-128"/>
                          <a:ea typeface="ＭＳ Ｐ明朝" pitchFamily="18" charset="-128"/>
                          <a:cs typeface="Times New Roman"/>
                        </a:rPr>
                        <a:t>します。</a:t>
                      </a:r>
                      <a:r>
                        <a:rPr lang="ja-JP" altLang="ja-JP" sz="1050" b="0" kern="100" dirty="0">
                          <a:solidFill>
                            <a:schemeClr val="tx1"/>
                          </a:solidFill>
                          <a:effectLst/>
                          <a:latin typeface="ＭＳ Ｐ明朝" pitchFamily="18" charset="-128"/>
                          <a:ea typeface="ＭＳ Ｐ明朝" pitchFamily="18" charset="-128"/>
                          <a:cs typeface="Times New Roman"/>
                        </a:rPr>
                        <a:t>下記のテーマ１からテーマ４</a:t>
                      </a:r>
                      <a:r>
                        <a:rPr lang="ja-JP" altLang="en-US" sz="1050" b="0" kern="100" dirty="0">
                          <a:solidFill>
                            <a:schemeClr val="tx1"/>
                          </a:solidFill>
                          <a:effectLst/>
                          <a:latin typeface="ＭＳ Ｐ明朝" pitchFamily="18" charset="-128"/>
                          <a:ea typeface="ＭＳ Ｐ明朝" pitchFamily="18" charset="-128"/>
                          <a:cs typeface="Times New Roman"/>
                        </a:rPr>
                        <a:t>について、</a:t>
                      </a:r>
                      <a:r>
                        <a:rPr lang="en-US" altLang="ja-JP" sz="1050" b="0" kern="100" dirty="0">
                          <a:solidFill>
                            <a:schemeClr val="tx1"/>
                          </a:solidFill>
                          <a:effectLst/>
                          <a:latin typeface="ＭＳ Ｐ明朝" pitchFamily="18" charset="-128"/>
                          <a:ea typeface="ＭＳ Ｐ明朝" pitchFamily="18" charset="-128"/>
                          <a:cs typeface="Times New Roman"/>
                        </a:rPr>
                        <a:t>CM</a:t>
                      </a:r>
                      <a:r>
                        <a:rPr lang="ja-JP" altLang="en-US" sz="1050" b="0" kern="100" dirty="0">
                          <a:solidFill>
                            <a:schemeClr val="tx1"/>
                          </a:solidFill>
                          <a:effectLst/>
                          <a:latin typeface="ＭＳ Ｐ明朝" pitchFamily="18" charset="-128"/>
                          <a:ea typeface="ＭＳ Ｐ明朝" pitchFamily="18" charset="-128"/>
                          <a:cs typeface="Times New Roman"/>
                        </a:rPr>
                        <a:t>業務（マネジメント手法）に関する内容を記述ください。</a:t>
                      </a:r>
                      <a:r>
                        <a:rPr lang="ja-JP" altLang="ja-JP" sz="1050" b="0" kern="100" dirty="0">
                          <a:solidFill>
                            <a:schemeClr val="tx1"/>
                          </a:solidFill>
                          <a:effectLst/>
                          <a:latin typeface="ＭＳ Ｐ明朝" pitchFamily="18" charset="-128"/>
                          <a:ea typeface="ＭＳ Ｐ明朝" pitchFamily="18" charset="-128"/>
                          <a:cs typeface="Times New Roman"/>
                        </a:rPr>
                        <a:t>＜　　＞は審査の視点における補足説明ですが、各テーマの記述や図版の構成は、応募プロジェクト</a:t>
                      </a:r>
                      <a:r>
                        <a:rPr lang="ja-JP" altLang="en-US" sz="1050" b="0" kern="100" dirty="0">
                          <a:solidFill>
                            <a:schemeClr val="tx1"/>
                          </a:solidFill>
                          <a:effectLst/>
                          <a:latin typeface="ＭＳ Ｐ明朝" pitchFamily="18" charset="-128"/>
                          <a:ea typeface="ＭＳ Ｐ明朝" pitchFamily="18" charset="-128"/>
                          <a:cs typeface="Times New Roman"/>
                        </a:rPr>
                        <a:t>の特性、</a:t>
                      </a:r>
                      <a:r>
                        <a:rPr lang="ja-JP" altLang="ja-JP" sz="1050" b="0" kern="100" dirty="0">
                          <a:solidFill>
                            <a:schemeClr val="tx1"/>
                          </a:solidFill>
                          <a:effectLst/>
                          <a:latin typeface="ＭＳ Ｐ明朝" pitchFamily="18" charset="-128"/>
                          <a:ea typeface="ＭＳ Ｐ明朝" pitchFamily="18" charset="-128"/>
                          <a:cs typeface="Times New Roman"/>
                        </a:rPr>
                        <a:t>ＣＭ業務の規模・内容に応じて適宜工夫して</a:t>
                      </a:r>
                      <a:r>
                        <a:rPr lang="ja-JP" altLang="en-US" sz="1050" b="0" kern="100" dirty="0">
                          <a:solidFill>
                            <a:schemeClr val="tx1"/>
                          </a:solidFill>
                          <a:effectLst/>
                          <a:latin typeface="ＭＳ Ｐ明朝" pitchFamily="18" charset="-128"/>
                          <a:ea typeface="ＭＳ Ｐ明朝" pitchFamily="18" charset="-128"/>
                          <a:cs typeface="Times New Roman"/>
                        </a:rPr>
                        <a:t>、わかりやすく記述して</a:t>
                      </a:r>
                      <a:r>
                        <a:rPr lang="ja-JP" altLang="ja-JP" sz="1050" b="0" kern="100" dirty="0">
                          <a:solidFill>
                            <a:schemeClr val="tx1"/>
                          </a:solidFill>
                          <a:effectLst/>
                          <a:latin typeface="ＭＳ Ｐ明朝" pitchFamily="18" charset="-128"/>
                          <a:ea typeface="ＭＳ Ｐ明朝" pitchFamily="18" charset="-128"/>
                          <a:cs typeface="Times New Roman"/>
                        </a:rPr>
                        <a:t>ください。</a:t>
                      </a:r>
                      <a:r>
                        <a:rPr lang="ja-JP" altLang="en-US" sz="1050" b="0" kern="100" dirty="0">
                          <a:solidFill>
                            <a:schemeClr val="tx1"/>
                          </a:solidFill>
                          <a:effectLst/>
                          <a:latin typeface="ＭＳ Ｐ明朝" pitchFamily="18" charset="-128"/>
                          <a:ea typeface="ＭＳ Ｐ明朝" pitchFamily="18" charset="-128"/>
                          <a:cs typeface="Times New Roman"/>
                        </a:rPr>
                        <a:t>いくつかのテーマを統合して記述することは可としますが、テーマの主旨を著しく改変した場合は審査上不利になる場合や失格となる場合があります。</a:t>
                      </a:r>
                    </a:p>
                    <a:p>
                      <a:pPr marL="0" marR="0" lvl="0" indent="0" algn="just" defTabSz="914400" rtl="0" eaLnBrk="1" fontAlgn="auto" latinLnBrk="0" hangingPunct="1">
                        <a:lnSpc>
                          <a:spcPts val="1430"/>
                        </a:lnSpc>
                        <a:spcBef>
                          <a:spcPts val="0"/>
                        </a:spcBef>
                        <a:spcAft>
                          <a:spcPts val="0"/>
                        </a:spcAft>
                        <a:buClrTx/>
                        <a:buSzTx/>
                        <a:buFontTx/>
                        <a:buNone/>
                        <a:tabLst/>
                        <a:defRPr/>
                      </a:pPr>
                      <a:r>
                        <a:rPr lang="ja-JP" altLang="en-US" sz="1050" b="0" kern="100" dirty="0">
                          <a:solidFill>
                            <a:schemeClr val="tx1"/>
                          </a:solidFill>
                          <a:effectLst/>
                          <a:latin typeface="ＭＳ Ｐ明朝" pitchFamily="18" charset="-128"/>
                          <a:ea typeface="ＭＳ Ｐ明朝" pitchFamily="18" charset="-128"/>
                          <a:cs typeface="Times New Roman"/>
                        </a:rPr>
                        <a:t>このページにおいては、場所名、個人名、企業名、資機材・工法などの実名を公表できない場合は適宜匿名で記載ください。</a:t>
                      </a:r>
                      <a:endParaRPr lang="en-US" altLang="ja-JP" sz="1050" b="0" kern="100" dirty="0">
                        <a:solidFill>
                          <a:schemeClr val="tx1"/>
                        </a:solidFill>
                        <a:effectLst/>
                        <a:latin typeface="ＭＳ Ｐ明朝" pitchFamily="18" charset="-128"/>
                        <a:ea typeface="ＭＳ Ｐ明朝" pitchFamily="18" charset="-128"/>
                        <a:cs typeface="Times New Roman"/>
                      </a:endParaRPr>
                    </a:p>
                    <a:p>
                      <a:pPr algn="just">
                        <a:lnSpc>
                          <a:spcPts val="1430"/>
                        </a:lnSpc>
                        <a:spcAft>
                          <a:spcPts val="0"/>
                        </a:spcAft>
                      </a:pPr>
                      <a:r>
                        <a:rPr lang="ja-JP" altLang="en-US" sz="1050" b="0" dirty="0">
                          <a:solidFill>
                            <a:schemeClr val="tx1"/>
                          </a:solidFill>
                          <a:effectLst/>
                          <a:latin typeface="ＭＳ Ｐ明朝" panose="02020600040205080304" pitchFamily="18" charset="-128"/>
                          <a:ea typeface="ＭＳ Ｐ明朝" panose="02020600040205080304" pitchFamily="18" charset="-128"/>
                          <a:cs typeface="ＭＳ Ｐゴシック"/>
                        </a:rPr>
                        <a:t>■</a:t>
                      </a:r>
                      <a:r>
                        <a:rPr lang="ja-JP" altLang="en-US" sz="1050" b="1" dirty="0">
                          <a:solidFill>
                            <a:schemeClr val="tx1"/>
                          </a:solidFill>
                          <a:effectLst/>
                          <a:latin typeface="ＭＳ Ｐ明朝" panose="02020600040205080304" pitchFamily="18" charset="-128"/>
                          <a:ea typeface="ＭＳ Ｐ明朝" panose="02020600040205080304" pitchFamily="18" charset="-128"/>
                          <a:cs typeface="ＭＳ Ｐゴシック"/>
                        </a:rPr>
                        <a:t>プロジェクトの概要　</a:t>
                      </a:r>
                      <a:r>
                        <a:rPr lang="ja-JP" altLang="ja-JP" sz="1050" b="0" dirty="0">
                          <a:solidFill>
                            <a:schemeClr val="tx1"/>
                          </a:solidFill>
                          <a:effectLst/>
                          <a:latin typeface="ＭＳ Ｐ明朝" panose="02020600040205080304" pitchFamily="18" charset="-128"/>
                          <a:ea typeface="ＭＳ Ｐ明朝" panose="02020600040205080304" pitchFamily="18" charset="-128"/>
                          <a:cs typeface="ＭＳ Ｐゴシック"/>
                        </a:rPr>
                        <a:t>プロジェクトの全体像を伝える図版１点（代表的な写真や概念図など）を示して下さい</a:t>
                      </a:r>
                      <a:r>
                        <a:rPr lang="ja-JP" altLang="en-US" sz="1050" b="0" dirty="0">
                          <a:solidFill>
                            <a:schemeClr val="tx1"/>
                          </a:solidFill>
                          <a:effectLst/>
                          <a:latin typeface="ＭＳ Ｐ明朝" panose="02020600040205080304" pitchFamily="18" charset="-128"/>
                          <a:ea typeface="ＭＳ Ｐ明朝" panose="02020600040205080304" pitchFamily="18" charset="-128"/>
                          <a:cs typeface="ＭＳ Ｐゴシック"/>
                        </a:rPr>
                        <a:t>。</a:t>
                      </a:r>
                      <a:r>
                        <a:rPr lang="ja-JP" altLang="en-US" sz="1050" b="0" dirty="0">
                          <a:solidFill>
                            <a:srgbClr val="000000"/>
                          </a:solidFill>
                          <a:effectLst/>
                          <a:latin typeface="ＭＳ Ｐ明朝" panose="02020600040205080304" pitchFamily="18" charset="-128"/>
                          <a:ea typeface="ＭＳ Ｐ明朝" panose="02020600040205080304" pitchFamily="18" charset="-128"/>
                          <a:cs typeface="ＭＳ Ｐゴシック"/>
                        </a:rPr>
                        <a:t>　</a:t>
                      </a:r>
                      <a:r>
                        <a:rPr lang="ja-JP" altLang="ja-JP" sz="1050" b="0" dirty="0">
                          <a:solidFill>
                            <a:srgbClr val="000000"/>
                          </a:solidFill>
                          <a:effectLst/>
                          <a:latin typeface="ＭＳ Ｐ明朝" panose="02020600040205080304" pitchFamily="18" charset="-128"/>
                          <a:ea typeface="ＭＳ Ｐ明朝" panose="02020600040205080304" pitchFamily="18" charset="-128"/>
                          <a:cs typeface="ＭＳ Ｐゴシック"/>
                        </a:rPr>
                        <a:t>（選奨受賞時には紹介用の</a:t>
                      </a:r>
                      <a:r>
                        <a:rPr lang="ja-JP" altLang="ja-JP" sz="1050" b="0" dirty="0">
                          <a:solidFill>
                            <a:schemeClr val="tx1"/>
                          </a:solidFill>
                          <a:effectLst/>
                          <a:latin typeface="ＭＳ Ｐ明朝" panose="02020600040205080304" pitchFamily="18" charset="-128"/>
                          <a:ea typeface="ＭＳ Ｐ明朝" panose="02020600040205080304" pitchFamily="18" charset="-128"/>
                          <a:cs typeface="ＭＳ Ｐゴシック"/>
                        </a:rPr>
                        <a:t>サムネイル写真</a:t>
                      </a:r>
                      <a:r>
                        <a:rPr lang="ja-JP" altLang="en-US" sz="1050" b="0" dirty="0">
                          <a:solidFill>
                            <a:schemeClr val="tx1"/>
                          </a:solidFill>
                          <a:effectLst/>
                          <a:latin typeface="ＭＳ Ｐ明朝" panose="02020600040205080304" pitchFamily="18" charset="-128"/>
                          <a:ea typeface="ＭＳ Ｐ明朝" panose="02020600040205080304" pitchFamily="18" charset="-128"/>
                          <a:cs typeface="ＭＳ Ｐゴシック"/>
                        </a:rPr>
                        <a:t>およびパンフレット等掲載写真</a:t>
                      </a:r>
                      <a:r>
                        <a:rPr lang="ja-JP" altLang="ja-JP" sz="1050" b="0" dirty="0">
                          <a:solidFill>
                            <a:schemeClr val="tx1"/>
                          </a:solidFill>
                          <a:effectLst/>
                          <a:latin typeface="ＭＳ Ｐ明朝" panose="02020600040205080304" pitchFamily="18" charset="-128"/>
                          <a:ea typeface="ＭＳ Ｐ明朝" panose="02020600040205080304" pitchFamily="18" charset="-128"/>
                          <a:cs typeface="ＭＳ Ｐゴシック"/>
                        </a:rPr>
                        <a:t>とします</a:t>
                      </a:r>
                      <a:r>
                        <a:rPr lang="ja-JP" altLang="ja-JP" sz="1050" b="0" dirty="0">
                          <a:solidFill>
                            <a:srgbClr val="000000"/>
                          </a:solidFill>
                          <a:effectLst/>
                          <a:latin typeface="ＭＳ Ｐ明朝" panose="02020600040205080304" pitchFamily="18" charset="-128"/>
                          <a:ea typeface="ＭＳ Ｐ明朝" panose="02020600040205080304" pitchFamily="18" charset="-128"/>
                          <a:cs typeface="ＭＳ Ｐゴシック"/>
                        </a:rPr>
                        <a:t>）</a:t>
                      </a:r>
                      <a:endParaRPr lang="en-US" altLang="ja-JP" sz="1050" b="0" dirty="0">
                        <a:solidFill>
                          <a:srgbClr val="000000"/>
                        </a:solidFill>
                        <a:effectLst/>
                        <a:latin typeface="ＭＳ Ｐ明朝" panose="02020600040205080304" pitchFamily="18" charset="-128"/>
                        <a:ea typeface="ＭＳ Ｐ明朝" panose="02020600040205080304" pitchFamily="18" charset="-128"/>
                        <a:cs typeface="ＭＳ Ｐゴシック"/>
                      </a:endParaRPr>
                    </a:p>
                    <a:p>
                      <a:pPr>
                        <a:lnSpc>
                          <a:spcPts val="1700"/>
                        </a:lnSpc>
                      </a:pPr>
                      <a:r>
                        <a:rPr lang="ja-JP" altLang="en-US" sz="1050" b="0" dirty="0">
                          <a:solidFill>
                            <a:srgbClr val="000000"/>
                          </a:solidFill>
                          <a:effectLst/>
                          <a:latin typeface="ＭＳ Ｐ明朝" panose="02020600040205080304" pitchFamily="18" charset="-128"/>
                          <a:ea typeface="ＭＳ Ｐ明朝" panose="02020600040205080304" pitchFamily="18" charset="-128"/>
                          <a:cs typeface="ＭＳ Ｐゴシック"/>
                        </a:rPr>
                        <a:t>図版縦横比は</a:t>
                      </a:r>
                      <a:r>
                        <a:rPr lang="en-US" altLang="ja-JP" sz="1050" b="0" dirty="0">
                          <a:solidFill>
                            <a:schemeClr val="tx1"/>
                          </a:solidFill>
                          <a:effectLst/>
                          <a:latin typeface="ＭＳ Ｐ明朝" panose="02020600040205080304" pitchFamily="18" charset="-128"/>
                          <a:ea typeface="ＭＳ Ｐ明朝" panose="02020600040205080304" pitchFamily="18" charset="-128"/>
                          <a:cs typeface="ＭＳ Ｐゴシック"/>
                        </a:rPr>
                        <a:t>3</a:t>
                      </a:r>
                      <a:r>
                        <a:rPr lang="ja-JP" altLang="en-US" sz="1050" b="0" dirty="0">
                          <a:solidFill>
                            <a:schemeClr val="tx1"/>
                          </a:solidFill>
                          <a:effectLst/>
                          <a:latin typeface="ＭＳ Ｐ明朝" panose="02020600040205080304" pitchFamily="18" charset="-128"/>
                          <a:ea typeface="ＭＳ Ｐ明朝" panose="02020600040205080304" pitchFamily="18" charset="-128"/>
                          <a:cs typeface="ＭＳ Ｐゴシック"/>
                        </a:rPr>
                        <a:t>：</a:t>
                      </a:r>
                      <a:r>
                        <a:rPr lang="en-US" altLang="ja-JP" sz="1050" b="0" dirty="0">
                          <a:solidFill>
                            <a:schemeClr val="tx1"/>
                          </a:solidFill>
                          <a:effectLst/>
                          <a:latin typeface="ＭＳ Ｐ明朝" panose="02020600040205080304" pitchFamily="18" charset="-128"/>
                          <a:ea typeface="ＭＳ Ｐ明朝" panose="02020600040205080304" pitchFamily="18" charset="-128"/>
                          <a:cs typeface="ＭＳ Ｐゴシック"/>
                        </a:rPr>
                        <a:t>4</a:t>
                      </a:r>
                      <a:r>
                        <a:rPr lang="ja-JP" altLang="en-US" sz="1050" b="0" dirty="0">
                          <a:solidFill>
                            <a:schemeClr val="tx1"/>
                          </a:solidFill>
                          <a:effectLst/>
                          <a:latin typeface="ＭＳ Ｐ明朝" panose="02020600040205080304" pitchFamily="18" charset="-128"/>
                          <a:ea typeface="ＭＳ Ｐ明朝" panose="02020600040205080304" pitchFamily="18" charset="-128"/>
                          <a:cs typeface="ＭＳ Ｐゴシック"/>
                        </a:rPr>
                        <a:t>（縦：横）</a:t>
                      </a:r>
                      <a:r>
                        <a:rPr lang="ja-JP" altLang="en-US" sz="1050" b="0" dirty="0">
                          <a:solidFill>
                            <a:srgbClr val="000000"/>
                          </a:solidFill>
                          <a:effectLst/>
                          <a:latin typeface="ＭＳ Ｐ明朝" panose="02020600040205080304" pitchFamily="18" charset="-128"/>
                          <a:ea typeface="ＭＳ Ｐ明朝" panose="02020600040205080304" pitchFamily="18" charset="-128"/>
                          <a:cs typeface="ＭＳ Ｐゴシック"/>
                        </a:rPr>
                        <a:t>としてください。（データサイズは</a:t>
                      </a:r>
                      <a:r>
                        <a:rPr lang="en-US" altLang="ja-JP" sz="1050" b="0" dirty="0">
                          <a:solidFill>
                            <a:srgbClr val="000000"/>
                          </a:solidFill>
                          <a:effectLst/>
                          <a:latin typeface="ＭＳ Ｐ明朝" panose="02020600040205080304" pitchFamily="18" charset="-128"/>
                          <a:ea typeface="ＭＳ Ｐ明朝" panose="02020600040205080304" pitchFamily="18" charset="-128"/>
                          <a:cs typeface="ＭＳ Ｐゴシック"/>
                        </a:rPr>
                        <a:t>1024×768pixel </a:t>
                      </a:r>
                      <a:r>
                        <a:rPr lang="ja-JP" altLang="en-US" sz="1050" b="0" dirty="0">
                          <a:solidFill>
                            <a:srgbClr val="000000"/>
                          </a:solidFill>
                          <a:effectLst/>
                          <a:latin typeface="ＭＳ Ｐ明朝" panose="02020600040205080304" pitchFamily="18" charset="-128"/>
                          <a:ea typeface="ＭＳ Ｐ明朝" panose="02020600040205080304" pitchFamily="18" charset="-128"/>
                          <a:cs typeface="ＭＳ Ｐゴシック"/>
                        </a:rPr>
                        <a:t>または</a:t>
                      </a:r>
                      <a:r>
                        <a:rPr lang="en-US" altLang="ja-JP" sz="1050" b="0" dirty="0">
                          <a:solidFill>
                            <a:srgbClr val="000000"/>
                          </a:solidFill>
                          <a:effectLst/>
                          <a:latin typeface="ＭＳ Ｐ明朝" panose="02020600040205080304" pitchFamily="18" charset="-128"/>
                          <a:ea typeface="ＭＳ Ｐ明朝" panose="02020600040205080304" pitchFamily="18" charset="-128"/>
                          <a:cs typeface="ＭＳ Ｐゴシック"/>
                        </a:rPr>
                        <a:t>,8cm×6cm350dpi</a:t>
                      </a:r>
                      <a:r>
                        <a:rPr lang="ja-JP" altLang="en-US" sz="1050" b="0" dirty="0">
                          <a:solidFill>
                            <a:srgbClr val="000000"/>
                          </a:solidFill>
                          <a:effectLst/>
                          <a:latin typeface="ＭＳ Ｐ明朝" panose="02020600040205080304" pitchFamily="18" charset="-128"/>
                          <a:ea typeface="ＭＳ Ｐ明朝" panose="02020600040205080304" pitchFamily="18" charset="-128"/>
                          <a:cs typeface="ＭＳ Ｐゴシック"/>
                        </a:rPr>
                        <a:t>を目安）</a:t>
                      </a:r>
                      <a:endParaRPr lang="en-US" altLang="ja-JP" sz="1050" b="0" dirty="0">
                        <a:solidFill>
                          <a:srgbClr val="000000"/>
                        </a:solidFill>
                        <a:effectLst/>
                        <a:latin typeface="ＭＳ Ｐ明朝" panose="02020600040205080304" pitchFamily="18" charset="-128"/>
                        <a:ea typeface="ＭＳ Ｐ明朝" panose="02020600040205080304" pitchFamily="18" charset="-128"/>
                        <a:cs typeface="ＭＳ Ｐゴシック"/>
                      </a:endParaRPr>
                    </a:p>
                    <a:p>
                      <a:pPr>
                        <a:lnSpc>
                          <a:spcPts val="1700"/>
                        </a:lnSpc>
                      </a:pPr>
                      <a:r>
                        <a:rPr lang="ja-JP" altLang="ja-JP" sz="1050" b="0" kern="100" dirty="0">
                          <a:solidFill>
                            <a:schemeClr val="tx1"/>
                          </a:solidFill>
                          <a:effectLst/>
                          <a:latin typeface="ＭＳ Ｐ明朝" panose="02020600040205080304" pitchFamily="18" charset="-128"/>
                          <a:ea typeface="ＭＳ Ｐ明朝" panose="02020600040205080304" pitchFamily="18" charset="-128"/>
                          <a:cs typeface="Times New Roman"/>
                        </a:rPr>
                        <a:t>＜プロジェクトの特徴を示す写真（外観・内観を問わず）</a:t>
                      </a:r>
                      <a:r>
                        <a:rPr lang="ja-JP" altLang="en-US" sz="1050" b="0" kern="100" dirty="0">
                          <a:solidFill>
                            <a:schemeClr val="tx1"/>
                          </a:solidFill>
                          <a:effectLst/>
                          <a:latin typeface="ＭＳ Ｐ明朝" panose="02020600040205080304" pitchFamily="18" charset="-128"/>
                          <a:ea typeface="ＭＳ Ｐ明朝" panose="02020600040205080304" pitchFamily="18" charset="-128"/>
                          <a:cs typeface="Times New Roman"/>
                        </a:rPr>
                        <a:t>もしくは、</a:t>
                      </a:r>
                      <a:r>
                        <a:rPr lang="ja-JP" altLang="ja-JP" sz="1050" b="0" kern="100" dirty="0">
                          <a:solidFill>
                            <a:schemeClr val="tx1"/>
                          </a:solidFill>
                          <a:effectLst/>
                          <a:latin typeface="ＭＳ Ｐ明朝" panose="02020600040205080304" pitchFamily="18" charset="-128"/>
                          <a:ea typeface="ＭＳ Ｐ明朝" panose="02020600040205080304" pitchFamily="18" charset="-128"/>
                          <a:cs typeface="Times New Roman"/>
                        </a:rPr>
                        <a:t>プロジェクトの規模、用途を、図表等</a:t>
                      </a:r>
                      <a:r>
                        <a:rPr lang="ja-JP" altLang="en-US" sz="1050" b="0" kern="100" dirty="0">
                          <a:solidFill>
                            <a:schemeClr val="tx1"/>
                          </a:solidFill>
                          <a:effectLst/>
                          <a:latin typeface="ＭＳ Ｐ明朝" panose="02020600040205080304" pitchFamily="18" charset="-128"/>
                          <a:ea typeface="ＭＳ Ｐ明朝" panose="02020600040205080304" pitchFamily="18" charset="-128"/>
                          <a:cs typeface="Times New Roman"/>
                        </a:rPr>
                        <a:t>、</a:t>
                      </a:r>
                      <a:r>
                        <a:rPr lang="ja-JP" altLang="ja-JP" sz="1050" b="0" kern="100" dirty="0">
                          <a:solidFill>
                            <a:schemeClr val="tx1"/>
                          </a:solidFill>
                          <a:effectLst/>
                          <a:latin typeface="ＭＳ Ｐ明朝" panose="02020600040205080304" pitchFamily="18" charset="-128"/>
                          <a:ea typeface="ＭＳ Ｐ明朝" panose="02020600040205080304" pitchFamily="18" charset="-128"/>
                          <a:cs typeface="Times New Roman"/>
                        </a:rPr>
                        <a:t>判り易く記述してください＞</a:t>
                      </a:r>
                      <a:r>
                        <a:rPr kumimoji="1" lang="en-US" altLang="ja-JP" sz="1050" b="0" kern="100" dirty="0">
                          <a:solidFill>
                            <a:schemeClr val="tx1"/>
                          </a:solidFill>
                          <a:effectLst/>
                          <a:latin typeface="ＭＳ Ｐ明朝" pitchFamily="18" charset="-128"/>
                          <a:ea typeface="ＭＳ Ｐ明朝" pitchFamily="18" charset="-128"/>
                          <a:cs typeface="Times New Roman"/>
                        </a:rPr>
                        <a:t>   </a:t>
                      </a:r>
                      <a:endParaRPr kumimoji="1" lang="ja-JP" altLang="ja-JP" sz="1050" b="0" kern="1200" dirty="0">
                        <a:solidFill>
                          <a:schemeClr val="tx1"/>
                        </a:solidFill>
                        <a:latin typeface="ＭＳ Ｐ明朝" pitchFamily="18" charset="-128"/>
                        <a:ea typeface="ＭＳ Ｐ明朝" pitchFamily="18" charset="-128"/>
                        <a:cs typeface="+mn-cs"/>
                      </a:endParaRPr>
                    </a:p>
                    <a:p>
                      <a:pPr marL="535305" indent="-535305" algn="just">
                        <a:lnSpc>
                          <a:spcPts val="1430"/>
                        </a:lnSpc>
                        <a:spcAft>
                          <a:spcPts val="0"/>
                        </a:spcAft>
                      </a:pPr>
                      <a:r>
                        <a:rPr lang="ja-JP" altLang="ja-JP" sz="1050" b="0" kern="100" dirty="0">
                          <a:solidFill>
                            <a:schemeClr val="tx1"/>
                          </a:solidFill>
                          <a:effectLst/>
                          <a:latin typeface="ＭＳ Ｐ明朝" pitchFamily="18" charset="-128"/>
                          <a:ea typeface="ＭＳ Ｐ明朝" pitchFamily="18" charset="-128"/>
                          <a:cs typeface="Times New Roman"/>
                        </a:rPr>
                        <a:t>■</a:t>
                      </a:r>
                      <a:r>
                        <a:rPr lang="ja-JP" altLang="ja-JP" sz="1050" b="1" kern="100" dirty="0">
                          <a:solidFill>
                            <a:schemeClr val="tx1"/>
                          </a:solidFill>
                          <a:effectLst/>
                          <a:latin typeface="ＭＳ Ｐ明朝" pitchFamily="18" charset="-128"/>
                          <a:ea typeface="ＭＳ Ｐ明朝" pitchFamily="18" charset="-128"/>
                          <a:cs typeface="Times New Roman"/>
                        </a:rPr>
                        <a:t>テーマ１</a:t>
                      </a:r>
                      <a:r>
                        <a:rPr lang="ja-JP" altLang="ja-JP" sz="1050" b="0" kern="100" dirty="0">
                          <a:solidFill>
                            <a:schemeClr val="tx1"/>
                          </a:solidFill>
                          <a:effectLst/>
                          <a:latin typeface="ＭＳ Ｐ明朝" pitchFamily="18" charset="-128"/>
                          <a:ea typeface="ＭＳ Ｐ明朝" pitchFamily="18" charset="-128"/>
                          <a:cs typeface="Times New Roman"/>
                        </a:rPr>
                        <a:t>【ＣＭＲへ求められたこと】</a:t>
                      </a:r>
                    </a:p>
                    <a:p>
                      <a:pPr algn="just">
                        <a:lnSpc>
                          <a:spcPts val="1430"/>
                        </a:lnSpc>
                        <a:spcAft>
                          <a:spcPts val="0"/>
                        </a:spcAft>
                      </a:pPr>
                      <a:r>
                        <a:rPr lang="ja-JP" altLang="ja-JP" sz="1050" b="0" kern="100" dirty="0">
                          <a:solidFill>
                            <a:schemeClr val="tx1"/>
                          </a:solidFill>
                          <a:effectLst/>
                          <a:latin typeface="ＭＳ Ｐ明朝" pitchFamily="18" charset="-128"/>
                          <a:ea typeface="ＭＳ Ｐ明朝" pitchFamily="18" charset="-128"/>
                          <a:cs typeface="Times New Roman"/>
                        </a:rPr>
                        <a:t>①＜発注者はどのような理由でＣＭ方式を採用したか＞</a:t>
                      </a:r>
                      <a:r>
                        <a:rPr lang="ja-JP" altLang="en-US" sz="1050" b="0" kern="100" dirty="0">
                          <a:solidFill>
                            <a:schemeClr val="tx1"/>
                          </a:solidFill>
                          <a:effectLst/>
                          <a:latin typeface="ＭＳ Ｐ明朝" pitchFamily="18" charset="-128"/>
                          <a:ea typeface="ＭＳ Ｐ明朝" pitchFamily="18" charset="-128"/>
                          <a:cs typeface="Times New Roman"/>
                        </a:rPr>
                        <a:t>　　／　　</a:t>
                      </a:r>
                      <a:r>
                        <a:rPr lang="ja-JP" altLang="ja-JP" sz="1050" b="0" kern="100" dirty="0">
                          <a:solidFill>
                            <a:schemeClr val="tx1"/>
                          </a:solidFill>
                          <a:effectLst/>
                          <a:latin typeface="ＭＳ Ｐ明朝" pitchFamily="18" charset="-128"/>
                          <a:ea typeface="ＭＳ Ｐ明朝" pitchFamily="18" charset="-128"/>
                          <a:cs typeface="Times New Roman"/>
                        </a:rPr>
                        <a:t>②＜ＣＭＲは専門家として発注者に対してどのような提案や説明を行ったか＞</a:t>
                      </a:r>
                    </a:p>
                    <a:p>
                      <a:pPr algn="just">
                        <a:lnSpc>
                          <a:spcPts val="1430"/>
                        </a:lnSpc>
                        <a:spcAft>
                          <a:spcPts val="0"/>
                        </a:spcAft>
                      </a:pPr>
                      <a:r>
                        <a:rPr lang="ja-JP" altLang="ja-JP" sz="1050" b="0" kern="100" dirty="0">
                          <a:solidFill>
                            <a:schemeClr val="tx1"/>
                          </a:solidFill>
                          <a:effectLst/>
                          <a:latin typeface="ＭＳ Ｐ明朝" pitchFamily="18" charset="-128"/>
                          <a:ea typeface="ＭＳ Ｐ明朝" pitchFamily="18" charset="-128"/>
                          <a:cs typeface="Times New Roman"/>
                        </a:rPr>
                        <a:t>　</a:t>
                      </a:r>
                      <a:r>
                        <a:rPr lang="en-US" altLang="ja-JP" sz="1050" b="0" kern="100" dirty="0">
                          <a:solidFill>
                            <a:schemeClr val="tx1"/>
                          </a:solidFill>
                          <a:effectLst/>
                          <a:latin typeface="ＭＳ Ｐ明朝" pitchFamily="18" charset="-128"/>
                          <a:ea typeface="ＭＳ Ｐ明朝" pitchFamily="18" charset="-128"/>
                          <a:cs typeface="Times New Roman"/>
                        </a:rPr>
                        <a:t> </a:t>
                      </a:r>
                      <a:r>
                        <a:rPr lang="ja-JP" altLang="en-US" sz="1050" b="0" kern="100" dirty="0">
                          <a:solidFill>
                            <a:schemeClr val="tx1"/>
                          </a:solidFill>
                          <a:effectLst/>
                          <a:latin typeface="ＭＳ Ｐ明朝" pitchFamily="18" charset="-128"/>
                          <a:ea typeface="ＭＳ Ｐ明朝" pitchFamily="18" charset="-128"/>
                          <a:cs typeface="Times New Roman"/>
                        </a:rPr>
                        <a:t>例）</a:t>
                      </a:r>
                      <a:r>
                        <a:rPr lang="ja-JP" altLang="ja-JP" sz="1050" b="0" kern="100" dirty="0">
                          <a:solidFill>
                            <a:schemeClr val="tx1"/>
                          </a:solidFill>
                          <a:effectLst/>
                          <a:latin typeface="ＭＳ Ｐ明朝" pitchFamily="18" charset="-128"/>
                          <a:ea typeface="ＭＳ Ｐ明朝" pitchFamily="18" charset="-128"/>
                          <a:cs typeface="Times New Roman"/>
                        </a:rPr>
                        <a:t>対象プロジェクトにおけるＣＭ方式のメリット</a:t>
                      </a:r>
                      <a:r>
                        <a:rPr lang="ja-JP" altLang="en-US" sz="1050" b="0" kern="100" dirty="0">
                          <a:solidFill>
                            <a:schemeClr val="tx1"/>
                          </a:solidFill>
                          <a:effectLst/>
                          <a:latin typeface="ＭＳ Ｐ明朝" pitchFamily="18" charset="-128"/>
                          <a:ea typeface="ＭＳ Ｐ明朝" pitchFamily="18" charset="-128"/>
                          <a:cs typeface="Times New Roman"/>
                        </a:rPr>
                        <a:t>や、</a:t>
                      </a:r>
                      <a:r>
                        <a:rPr lang="ja-JP" altLang="ja-JP" sz="1050" b="0" kern="100" dirty="0">
                          <a:solidFill>
                            <a:schemeClr val="tx1"/>
                          </a:solidFill>
                          <a:effectLst/>
                          <a:latin typeface="ＭＳ Ｐ明朝" pitchFamily="18" charset="-128"/>
                          <a:ea typeface="ＭＳ Ｐ明朝" pitchFamily="18" charset="-128"/>
                          <a:cs typeface="Times New Roman"/>
                        </a:rPr>
                        <a:t>プロジェクト推進体制に対するＣＭＲの関わり方、役割など。</a:t>
                      </a:r>
                    </a:p>
                    <a:p>
                      <a:pPr algn="just">
                        <a:lnSpc>
                          <a:spcPts val="1430"/>
                        </a:lnSpc>
                        <a:spcAft>
                          <a:spcPts val="0"/>
                        </a:spcAft>
                      </a:pPr>
                      <a:r>
                        <a:rPr lang="ja-JP" altLang="ja-JP" sz="1050" b="0" kern="100" dirty="0">
                          <a:solidFill>
                            <a:schemeClr val="tx1"/>
                          </a:solidFill>
                          <a:effectLst/>
                          <a:latin typeface="ＭＳ Ｐ明朝" pitchFamily="18" charset="-128"/>
                          <a:ea typeface="ＭＳ Ｐ明朝" pitchFamily="18" charset="-128"/>
                          <a:cs typeface="Times New Roman"/>
                        </a:rPr>
                        <a:t>■</a:t>
                      </a:r>
                      <a:r>
                        <a:rPr lang="ja-JP" altLang="ja-JP" sz="1050" b="1" kern="100" dirty="0">
                          <a:solidFill>
                            <a:schemeClr val="tx1"/>
                          </a:solidFill>
                          <a:effectLst/>
                          <a:latin typeface="ＭＳ Ｐ明朝" pitchFamily="18" charset="-128"/>
                          <a:ea typeface="ＭＳ Ｐ明朝" pitchFamily="18" charset="-128"/>
                          <a:cs typeface="Times New Roman"/>
                        </a:rPr>
                        <a:t>テーマ２</a:t>
                      </a:r>
                      <a:r>
                        <a:rPr lang="ja-JP" altLang="ja-JP" sz="1050" b="0" kern="100" dirty="0">
                          <a:solidFill>
                            <a:schemeClr val="tx1"/>
                          </a:solidFill>
                          <a:effectLst/>
                          <a:latin typeface="ＭＳ Ｐ明朝" pitchFamily="18" charset="-128"/>
                          <a:ea typeface="ＭＳ Ｐ明朝" pitchFamily="18" charset="-128"/>
                          <a:cs typeface="Times New Roman"/>
                        </a:rPr>
                        <a:t>【ＣＭＲが目指したこと】</a:t>
                      </a:r>
                    </a:p>
                    <a:p>
                      <a:pPr algn="just">
                        <a:lnSpc>
                          <a:spcPts val="1430"/>
                        </a:lnSpc>
                        <a:spcAft>
                          <a:spcPts val="0"/>
                        </a:spcAft>
                      </a:pPr>
                      <a:r>
                        <a:rPr lang="ja-JP" altLang="ja-JP" sz="1050" b="0" kern="100" dirty="0">
                          <a:solidFill>
                            <a:schemeClr val="tx1"/>
                          </a:solidFill>
                          <a:effectLst/>
                          <a:latin typeface="ＭＳ Ｐ明朝" pitchFamily="18" charset="-128"/>
                          <a:ea typeface="ＭＳ Ｐ明朝" pitchFamily="18" charset="-128"/>
                          <a:cs typeface="Times New Roman"/>
                        </a:rPr>
                        <a:t>①＜ＣＭＲはプロジェクトの目標をどのように設定したか＞</a:t>
                      </a:r>
                    </a:p>
                    <a:p>
                      <a:pPr marL="266700" indent="-266700" algn="just">
                        <a:lnSpc>
                          <a:spcPts val="1430"/>
                        </a:lnSpc>
                        <a:spcAft>
                          <a:spcPts val="0"/>
                        </a:spcAft>
                      </a:pPr>
                      <a:r>
                        <a:rPr lang="ja-JP" altLang="ja-JP" sz="1050" b="0" kern="100" dirty="0">
                          <a:solidFill>
                            <a:schemeClr val="tx1"/>
                          </a:solidFill>
                          <a:effectLst/>
                          <a:latin typeface="ＭＳ Ｐ明朝" pitchFamily="18" charset="-128"/>
                          <a:ea typeface="ＭＳ Ｐ明朝" pitchFamily="18" charset="-128"/>
                          <a:cs typeface="Times New Roman"/>
                        </a:rPr>
                        <a:t>　</a:t>
                      </a:r>
                      <a:r>
                        <a:rPr lang="ja-JP" altLang="en-US" sz="1050" b="0" kern="100" dirty="0">
                          <a:solidFill>
                            <a:schemeClr val="tx1"/>
                          </a:solidFill>
                          <a:effectLst/>
                          <a:latin typeface="ＭＳ Ｐ明朝" pitchFamily="18" charset="-128"/>
                          <a:ea typeface="ＭＳ Ｐ明朝" pitchFamily="18" charset="-128"/>
                          <a:cs typeface="Times New Roman"/>
                        </a:rPr>
                        <a:t>例）</a:t>
                      </a:r>
                      <a:r>
                        <a:rPr lang="ja-JP" altLang="ja-JP" sz="1050" b="0" kern="100" dirty="0">
                          <a:solidFill>
                            <a:schemeClr val="tx1"/>
                          </a:solidFill>
                          <a:effectLst/>
                          <a:latin typeface="ＭＳ Ｐ明朝" pitchFamily="18" charset="-128"/>
                          <a:ea typeface="ＭＳ Ｐ明朝" pitchFamily="18" charset="-128"/>
                          <a:cs typeface="Times New Roman"/>
                        </a:rPr>
                        <a:t>ＣＭＲは委託者の要求をどのように抽出し、優先度を整理したか</a:t>
                      </a:r>
                      <a:r>
                        <a:rPr lang="ja-JP" altLang="en-US" sz="1050" b="0" kern="100" dirty="0">
                          <a:solidFill>
                            <a:schemeClr val="tx1"/>
                          </a:solidFill>
                          <a:effectLst/>
                          <a:latin typeface="ＭＳ Ｐ明朝" pitchFamily="18" charset="-128"/>
                          <a:ea typeface="ＭＳ Ｐ明朝" pitchFamily="18" charset="-128"/>
                          <a:cs typeface="Times New Roman"/>
                        </a:rPr>
                        <a:t>？</a:t>
                      </a:r>
                      <a:r>
                        <a:rPr lang="ja-JP" altLang="ja-JP" sz="1050" b="0" kern="100" dirty="0">
                          <a:solidFill>
                            <a:schemeClr val="tx1"/>
                          </a:solidFill>
                          <a:effectLst/>
                          <a:latin typeface="ＭＳ Ｐ明朝" pitchFamily="18" charset="-128"/>
                          <a:ea typeface="ＭＳ Ｐ明朝" pitchFamily="18" charset="-128"/>
                          <a:cs typeface="Times New Roman"/>
                        </a:rPr>
                        <a:t>ＣＭＲはプロジェクト目標の設定において、発注者に対して（専門家として）どのような助言や情報提供を行ったか</a:t>
                      </a:r>
                      <a:r>
                        <a:rPr lang="ja-JP" altLang="en-US" sz="1050" b="0" kern="100" dirty="0">
                          <a:solidFill>
                            <a:schemeClr val="tx1"/>
                          </a:solidFill>
                          <a:effectLst/>
                          <a:latin typeface="ＭＳ Ｐ明朝" pitchFamily="18" charset="-128"/>
                          <a:ea typeface="ＭＳ Ｐ明朝" pitchFamily="18" charset="-128"/>
                          <a:cs typeface="Times New Roman"/>
                        </a:rPr>
                        <a:t>？　プロジェクト目標の達成がもたらす効果や価値などをどのように設定したか？</a:t>
                      </a:r>
                      <a:endParaRPr lang="ja-JP" altLang="ja-JP" sz="1050" b="0" kern="100" dirty="0">
                        <a:solidFill>
                          <a:schemeClr val="tx1"/>
                        </a:solidFill>
                        <a:effectLst/>
                        <a:latin typeface="ＭＳ Ｐ明朝" pitchFamily="18" charset="-128"/>
                        <a:ea typeface="ＭＳ Ｐ明朝" pitchFamily="18" charset="-128"/>
                        <a:cs typeface="Times New Roman"/>
                      </a:endParaRPr>
                    </a:p>
                    <a:p>
                      <a:pPr algn="just">
                        <a:lnSpc>
                          <a:spcPts val="1430"/>
                        </a:lnSpc>
                        <a:spcAft>
                          <a:spcPts val="0"/>
                        </a:spcAft>
                      </a:pPr>
                      <a:r>
                        <a:rPr lang="ja-JP" altLang="ja-JP" sz="1050" b="0" kern="100" dirty="0">
                          <a:solidFill>
                            <a:schemeClr val="tx1"/>
                          </a:solidFill>
                          <a:effectLst/>
                          <a:latin typeface="ＭＳ Ｐ明朝" pitchFamily="18" charset="-128"/>
                          <a:ea typeface="ＭＳ Ｐ明朝" pitchFamily="18" charset="-128"/>
                          <a:cs typeface="Times New Roman"/>
                        </a:rPr>
                        <a:t>②＜ＣＭＲは自己の業務目標と業務スコープをどのように設定したか＞</a:t>
                      </a:r>
                    </a:p>
                    <a:p>
                      <a:pPr marL="266700" indent="-266700" algn="just">
                        <a:lnSpc>
                          <a:spcPts val="1430"/>
                        </a:lnSpc>
                        <a:spcAft>
                          <a:spcPts val="0"/>
                        </a:spcAft>
                      </a:pPr>
                      <a:r>
                        <a:rPr lang="ja-JP" altLang="en-US" sz="1050" b="0" kern="100" dirty="0">
                          <a:solidFill>
                            <a:schemeClr val="tx1"/>
                          </a:solidFill>
                          <a:effectLst/>
                          <a:latin typeface="ＭＳ Ｐ明朝" pitchFamily="18" charset="-128"/>
                          <a:ea typeface="ＭＳ Ｐ明朝" pitchFamily="18" charset="-128"/>
                          <a:cs typeface="Times New Roman"/>
                        </a:rPr>
                        <a:t>  例）</a:t>
                      </a:r>
                      <a:r>
                        <a:rPr lang="ja-JP" altLang="ja-JP" sz="1050" b="0" kern="100" dirty="0">
                          <a:solidFill>
                            <a:schemeClr val="tx1"/>
                          </a:solidFill>
                          <a:effectLst/>
                          <a:latin typeface="ＭＳ Ｐ明朝" pitchFamily="18" charset="-128"/>
                          <a:ea typeface="ＭＳ Ｐ明朝" pitchFamily="18" charset="-128"/>
                          <a:cs typeface="Times New Roman"/>
                        </a:rPr>
                        <a:t>①で設定したプロジェクト目標の達成に向け、ＣＭＲは自己の業務に対してどのような目標を掲げたか</a:t>
                      </a:r>
                      <a:r>
                        <a:rPr lang="ja-JP" altLang="en-US" sz="1050" b="0" kern="100" dirty="0">
                          <a:solidFill>
                            <a:schemeClr val="tx1"/>
                          </a:solidFill>
                          <a:effectLst/>
                          <a:latin typeface="ＭＳ Ｐ明朝" pitchFamily="18" charset="-128"/>
                          <a:ea typeface="ＭＳ Ｐ明朝" pitchFamily="18" charset="-128"/>
                          <a:cs typeface="Times New Roman"/>
                        </a:rPr>
                        <a:t>？</a:t>
                      </a:r>
                      <a:r>
                        <a:rPr lang="ja-JP" altLang="ja-JP" sz="1050" b="0" kern="100" dirty="0">
                          <a:solidFill>
                            <a:schemeClr val="tx1"/>
                          </a:solidFill>
                          <a:effectLst/>
                          <a:latin typeface="ＭＳ Ｐ明朝" pitchFamily="18" charset="-128"/>
                          <a:ea typeface="ＭＳ Ｐ明朝" pitchFamily="18" charset="-128"/>
                          <a:cs typeface="Times New Roman"/>
                        </a:rPr>
                        <a:t>プロジェクト推進体制（組織）におけるＣＭＲの関わり方、役割、責任などどのように設定したか</a:t>
                      </a:r>
                      <a:r>
                        <a:rPr lang="ja-JP" altLang="en-US" sz="1050" b="0" kern="100" dirty="0">
                          <a:solidFill>
                            <a:schemeClr val="tx1"/>
                          </a:solidFill>
                          <a:effectLst/>
                          <a:latin typeface="ＭＳ Ｐ明朝" pitchFamily="18" charset="-128"/>
                          <a:ea typeface="ＭＳ Ｐ明朝" pitchFamily="18" charset="-128"/>
                          <a:cs typeface="Times New Roman"/>
                        </a:rPr>
                        <a:t>？</a:t>
                      </a:r>
                      <a:endParaRPr lang="ja-JP" altLang="ja-JP" sz="1050" b="0" kern="100" dirty="0">
                        <a:solidFill>
                          <a:schemeClr val="tx1"/>
                        </a:solidFill>
                        <a:effectLst/>
                        <a:latin typeface="ＭＳ Ｐ明朝" pitchFamily="18" charset="-128"/>
                        <a:ea typeface="ＭＳ Ｐ明朝" pitchFamily="18" charset="-128"/>
                        <a:cs typeface="Times New Roman"/>
                      </a:endParaRPr>
                    </a:p>
                    <a:p>
                      <a:pPr algn="just">
                        <a:lnSpc>
                          <a:spcPts val="1430"/>
                        </a:lnSpc>
                        <a:spcAft>
                          <a:spcPts val="0"/>
                        </a:spcAft>
                      </a:pPr>
                      <a:r>
                        <a:rPr lang="ja-JP" altLang="ja-JP" sz="1050" b="0" kern="100" dirty="0">
                          <a:solidFill>
                            <a:schemeClr val="tx1"/>
                          </a:solidFill>
                          <a:effectLst/>
                          <a:latin typeface="ＭＳ Ｐ明朝" pitchFamily="18" charset="-128"/>
                          <a:ea typeface="ＭＳ Ｐ明朝" pitchFamily="18" charset="-128"/>
                          <a:cs typeface="Times New Roman"/>
                        </a:rPr>
                        <a:t>■</a:t>
                      </a:r>
                      <a:r>
                        <a:rPr lang="ja-JP" altLang="ja-JP" sz="1050" b="1" kern="100" dirty="0">
                          <a:solidFill>
                            <a:schemeClr val="tx1"/>
                          </a:solidFill>
                          <a:effectLst/>
                          <a:latin typeface="ＭＳ Ｐ明朝" pitchFamily="18" charset="-128"/>
                          <a:ea typeface="ＭＳ Ｐ明朝" pitchFamily="18" charset="-128"/>
                          <a:cs typeface="Times New Roman"/>
                        </a:rPr>
                        <a:t>テーマ３</a:t>
                      </a:r>
                      <a:r>
                        <a:rPr lang="ja-JP" altLang="ja-JP" sz="1050" b="0" kern="100" dirty="0">
                          <a:solidFill>
                            <a:schemeClr val="tx1"/>
                          </a:solidFill>
                          <a:effectLst/>
                          <a:latin typeface="ＭＳ Ｐ明朝" pitchFamily="18" charset="-128"/>
                          <a:ea typeface="ＭＳ Ｐ明朝" pitchFamily="18" charset="-128"/>
                          <a:cs typeface="Times New Roman"/>
                        </a:rPr>
                        <a:t>【ＣＭＲがとった手法】</a:t>
                      </a:r>
                    </a:p>
                    <a:p>
                      <a:pPr algn="just">
                        <a:lnSpc>
                          <a:spcPts val="1430"/>
                        </a:lnSpc>
                        <a:spcAft>
                          <a:spcPts val="0"/>
                        </a:spcAft>
                      </a:pPr>
                      <a:r>
                        <a:rPr lang="ja-JP" altLang="ja-JP" sz="1050" b="0" kern="100" dirty="0">
                          <a:solidFill>
                            <a:schemeClr val="tx1"/>
                          </a:solidFill>
                          <a:effectLst/>
                          <a:latin typeface="ＭＳ Ｐ明朝" pitchFamily="18" charset="-128"/>
                          <a:ea typeface="ＭＳ Ｐ明朝" pitchFamily="18" charset="-128"/>
                          <a:cs typeface="Times New Roman"/>
                        </a:rPr>
                        <a:t>①＜ＣＭＲはプロジェクトが抱える課題をどのように抽出・整理したか＞</a:t>
                      </a:r>
                    </a:p>
                    <a:p>
                      <a:pPr marL="266700" indent="-266700" algn="just">
                        <a:lnSpc>
                          <a:spcPts val="1430"/>
                        </a:lnSpc>
                        <a:spcAft>
                          <a:spcPts val="0"/>
                        </a:spcAft>
                      </a:pPr>
                      <a:r>
                        <a:rPr lang="ja-JP" altLang="ja-JP" sz="1050" b="0" kern="100" dirty="0">
                          <a:solidFill>
                            <a:schemeClr val="tx1"/>
                          </a:solidFill>
                          <a:effectLst/>
                          <a:latin typeface="ＭＳ Ｐ明朝" pitchFamily="18" charset="-128"/>
                          <a:ea typeface="ＭＳ Ｐ明朝" pitchFamily="18" charset="-128"/>
                          <a:cs typeface="Times New Roman"/>
                        </a:rPr>
                        <a:t>　</a:t>
                      </a:r>
                      <a:r>
                        <a:rPr lang="en-US" altLang="ja-JP" sz="1050" b="0" kern="100" dirty="0">
                          <a:solidFill>
                            <a:schemeClr val="tx1"/>
                          </a:solidFill>
                          <a:effectLst/>
                          <a:latin typeface="ＭＳ Ｐ明朝" pitchFamily="18" charset="-128"/>
                          <a:ea typeface="ＭＳ Ｐ明朝" pitchFamily="18" charset="-128"/>
                          <a:cs typeface="Times New Roman"/>
                        </a:rPr>
                        <a:t> </a:t>
                      </a:r>
                      <a:r>
                        <a:rPr lang="ja-JP" altLang="en-US" sz="1050" b="0" kern="100" dirty="0">
                          <a:solidFill>
                            <a:schemeClr val="tx1"/>
                          </a:solidFill>
                          <a:effectLst/>
                          <a:latin typeface="ＭＳ Ｐ明朝" pitchFamily="18" charset="-128"/>
                          <a:ea typeface="ＭＳ Ｐ明朝" pitchFamily="18" charset="-128"/>
                          <a:cs typeface="Times New Roman"/>
                        </a:rPr>
                        <a:t>例）</a:t>
                      </a:r>
                      <a:r>
                        <a:rPr lang="ja-JP" altLang="ja-JP" sz="1050" b="0" kern="100" dirty="0">
                          <a:solidFill>
                            <a:schemeClr val="tx1"/>
                          </a:solidFill>
                          <a:effectLst/>
                          <a:latin typeface="ＭＳ Ｐ明朝" pitchFamily="18" charset="-128"/>
                          <a:ea typeface="ＭＳ Ｐ明朝" pitchFamily="18" charset="-128"/>
                          <a:cs typeface="Times New Roman"/>
                        </a:rPr>
                        <a:t>プロジェクト目標及びＣＭＲの業務目標の達成に向けて、解決しなければならない課題はどのように抽出されたか</a:t>
                      </a:r>
                      <a:r>
                        <a:rPr lang="ja-JP" altLang="en-US" sz="1050" b="0" kern="100" dirty="0">
                          <a:solidFill>
                            <a:schemeClr val="tx1"/>
                          </a:solidFill>
                          <a:effectLst/>
                          <a:latin typeface="ＭＳ Ｐ明朝" pitchFamily="18" charset="-128"/>
                          <a:ea typeface="ＭＳ Ｐ明朝" pitchFamily="18" charset="-128"/>
                          <a:cs typeface="Times New Roman"/>
                        </a:rPr>
                        <a:t>？</a:t>
                      </a:r>
                      <a:r>
                        <a:rPr lang="ja-JP" altLang="ja-JP" sz="1050" b="0" kern="100" dirty="0">
                          <a:solidFill>
                            <a:schemeClr val="tx1"/>
                          </a:solidFill>
                          <a:effectLst/>
                          <a:latin typeface="ＭＳ Ｐ明朝" pitchFamily="18" charset="-128"/>
                          <a:ea typeface="ＭＳ Ｐ明朝" pitchFamily="18" charset="-128"/>
                          <a:cs typeface="Times New Roman"/>
                        </a:rPr>
                        <a:t>課題解決に向けて、その重要度をどのように整理したか</a:t>
                      </a:r>
                      <a:r>
                        <a:rPr lang="ja-JP" altLang="en-US" sz="1050" b="0" kern="100" dirty="0">
                          <a:solidFill>
                            <a:schemeClr val="tx1"/>
                          </a:solidFill>
                          <a:effectLst/>
                          <a:latin typeface="ＭＳ Ｐ明朝" pitchFamily="18" charset="-128"/>
                          <a:ea typeface="ＭＳ Ｐ明朝" pitchFamily="18" charset="-128"/>
                          <a:cs typeface="Times New Roman"/>
                        </a:rPr>
                        <a:t>？</a:t>
                      </a:r>
                      <a:endParaRPr lang="ja-JP" altLang="ja-JP" sz="1050" b="0" kern="100" dirty="0">
                        <a:solidFill>
                          <a:schemeClr val="tx1"/>
                        </a:solidFill>
                        <a:effectLst/>
                        <a:latin typeface="ＭＳ Ｐ明朝" pitchFamily="18" charset="-128"/>
                        <a:ea typeface="ＭＳ Ｐ明朝" pitchFamily="18" charset="-128"/>
                        <a:cs typeface="Times New Roman"/>
                      </a:endParaRPr>
                    </a:p>
                    <a:p>
                      <a:pPr algn="just">
                        <a:lnSpc>
                          <a:spcPts val="1430"/>
                        </a:lnSpc>
                        <a:spcAft>
                          <a:spcPts val="0"/>
                        </a:spcAft>
                      </a:pPr>
                      <a:r>
                        <a:rPr lang="ja-JP" altLang="ja-JP" sz="1050" b="0" kern="100" dirty="0">
                          <a:solidFill>
                            <a:schemeClr val="tx1"/>
                          </a:solidFill>
                          <a:effectLst/>
                          <a:latin typeface="ＭＳ Ｐ明朝" pitchFamily="18" charset="-128"/>
                          <a:ea typeface="ＭＳ Ｐ明朝" pitchFamily="18" charset="-128"/>
                          <a:cs typeface="Times New Roman"/>
                        </a:rPr>
                        <a:t>②＜ＣＭＲは上記の課題解決にあたってどのような方法を提案したか、あるいは自ら実行したか＞</a:t>
                      </a:r>
                    </a:p>
                    <a:p>
                      <a:pPr algn="just">
                        <a:lnSpc>
                          <a:spcPts val="1430"/>
                        </a:lnSpc>
                        <a:spcAft>
                          <a:spcPts val="0"/>
                        </a:spcAft>
                      </a:pPr>
                      <a:r>
                        <a:rPr lang="ja-JP" altLang="ja-JP" sz="1050" b="0" kern="100" dirty="0">
                          <a:solidFill>
                            <a:schemeClr val="tx1"/>
                          </a:solidFill>
                          <a:effectLst/>
                          <a:latin typeface="ＭＳ Ｐ明朝" pitchFamily="18" charset="-128"/>
                          <a:ea typeface="ＭＳ Ｐ明朝" pitchFamily="18" charset="-128"/>
                          <a:cs typeface="Times New Roman"/>
                        </a:rPr>
                        <a:t>　</a:t>
                      </a:r>
                      <a:r>
                        <a:rPr lang="en-US" altLang="ja-JP" sz="1050" b="0" kern="100" dirty="0">
                          <a:solidFill>
                            <a:schemeClr val="tx1"/>
                          </a:solidFill>
                          <a:effectLst/>
                          <a:latin typeface="ＭＳ Ｐ明朝" pitchFamily="18" charset="-128"/>
                          <a:ea typeface="ＭＳ Ｐ明朝" pitchFamily="18" charset="-128"/>
                          <a:cs typeface="Times New Roman"/>
                        </a:rPr>
                        <a:t> </a:t>
                      </a:r>
                      <a:r>
                        <a:rPr lang="ja-JP" altLang="en-US" sz="1050" b="0" kern="100" dirty="0">
                          <a:solidFill>
                            <a:schemeClr val="tx1"/>
                          </a:solidFill>
                          <a:effectLst/>
                          <a:latin typeface="ＭＳ Ｐ明朝" pitchFamily="18" charset="-128"/>
                          <a:ea typeface="ＭＳ Ｐ明朝" pitchFamily="18" charset="-128"/>
                          <a:cs typeface="Times New Roman"/>
                        </a:rPr>
                        <a:t>例）</a:t>
                      </a:r>
                      <a:r>
                        <a:rPr lang="ja-JP" altLang="ja-JP" sz="1050" b="0" kern="100" dirty="0">
                          <a:solidFill>
                            <a:schemeClr val="tx1"/>
                          </a:solidFill>
                          <a:effectLst/>
                          <a:latin typeface="ＭＳ Ｐ明朝" pitchFamily="18" charset="-128"/>
                          <a:ea typeface="ＭＳ Ｐ明朝" pitchFamily="18" charset="-128"/>
                          <a:cs typeface="Times New Roman"/>
                        </a:rPr>
                        <a:t>課題解決のプロセス、スケジュールをどのように整理し、進捗を管理したか</a:t>
                      </a:r>
                      <a:r>
                        <a:rPr lang="ja-JP" altLang="en-US" sz="1050" b="0" kern="100" dirty="0">
                          <a:solidFill>
                            <a:schemeClr val="tx1"/>
                          </a:solidFill>
                          <a:effectLst/>
                          <a:latin typeface="ＭＳ Ｐ明朝" pitchFamily="18" charset="-128"/>
                          <a:ea typeface="ＭＳ Ｐ明朝" pitchFamily="18" charset="-128"/>
                          <a:cs typeface="Times New Roman"/>
                        </a:rPr>
                        <a:t>？あるいは、設計者、</a:t>
                      </a:r>
                      <a:r>
                        <a:rPr lang="ja-JP" altLang="ja-JP" sz="1050" b="0" kern="100" dirty="0">
                          <a:solidFill>
                            <a:schemeClr val="tx1"/>
                          </a:solidFill>
                          <a:effectLst/>
                          <a:latin typeface="ＭＳ Ｐ明朝" pitchFamily="18" charset="-128"/>
                          <a:ea typeface="ＭＳ Ｐ明朝" pitchFamily="18" charset="-128"/>
                          <a:cs typeface="Times New Roman"/>
                        </a:rPr>
                        <a:t>施工者などの建設関係者との「造る技術の工夫」による</a:t>
                      </a:r>
                      <a:r>
                        <a:rPr lang="ja-JP" altLang="en-US" sz="1050" b="0" kern="100" dirty="0">
                          <a:solidFill>
                            <a:schemeClr val="tx1"/>
                          </a:solidFill>
                          <a:effectLst/>
                          <a:latin typeface="ＭＳ Ｐ明朝" pitchFamily="18" charset="-128"/>
                          <a:ea typeface="ＭＳ Ｐ明朝" pitchFamily="18" charset="-128"/>
                          <a:cs typeface="Times New Roman"/>
                        </a:rPr>
                        <a:t>誘導など</a:t>
                      </a:r>
                      <a:r>
                        <a:rPr lang="ja-JP" altLang="ja-JP" sz="1050" b="0" kern="100" dirty="0">
                          <a:solidFill>
                            <a:schemeClr val="tx1"/>
                          </a:solidFill>
                          <a:effectLst/>
                          <a:latin typeface="ＭＳ Ｐ明朝" pitchFamily="18" charset="-128"/>
                          <a:ea typeface="ＭＳ Ｐ明朝" pitchFamily="18" charset="-128"/>
                          <a:cs typeface="Times New Roman"/>
                        </a:rPr>
                        <a:t>。</a:t>
                      </a:r>
                    </a:p>
                    <a:p>
                      <a:pPr marL="266700" indent="-266700" algn="just">
                        <a:lnSpc>
                          <a:spcPts val="1430"/>
                        </a:lnSpc>
                        <a:spcAft>
                          <a:spcPts val="0"/>
                        </a:spcAft>
                      </a:pPr>
                      <a:r>
                        <a:rPr lang="ja-JP" altLang="ja-JP" sz="1050" b="0" kern="100" dirty="0">
                          <a:solidFill>
                            <a:schemeClr val="tx1"/>
                          </a:solidFill>
                          <a:effectLst/>
                          <a:latin typeface="ＭＳ Ｐ明朝" pitchFamily="18" charset="-128"/>
                          <a:ea typeface="ＭＳ Ｐ明朝" pitchFamily="18" charset="-128"/>
                          <a:cs typeface="Times New Roman"/>
                        </a:rPr>
                        <a:t>　</a:t>
                      </a:r>
                      <a:r>
                        <a:rPr lang="en-US" altLang="ja-JP" sz="1050" b="0" kern="100" dirty="0">
                          <a:solidFill>
                            <a:schemeClr val="tx1"/>
                          </a:solidFill>
                          <a:effectLst/>
                          <a:latin typeface="ＭＳ Ｐ明朝" pitchFamily="18" charset="-128"/>
                          <a:ea typeface="ＭＳ Ｐ明朝" pitchFamily="18" charset="-128"/>
                          <a:cs typeface="Times New Roman"/>
                        </a:rPr>
                        <a:t>      </a:t>
                      </a:r>
                      <a:r>
                        <a:rPr lang="ja-JP" altLang="ja-JP" sz="1050" b="0" kern="100" dirty="0">
                          <a:solidFill>
                            <a:schemeClr val="tx1"/>
                          </a:solidFill>
                          <a:effectLst/>
                          <a:latin typeface="ＭＳ Ｐ明朝" pitchFamily="18" charset="-128"/>
                          <a:ea typeface="ＭＳ Ｐ明朝" pitchFamily="18" charset="-128"/>
                          <a:cs typeface="Times New Roman"/>
                        </a:rPr>
                        <a:t>発注者、管理者、運営者、居住者などのユーザー側関係者との「使い方の工夫」による誘導。</a:t>
                      </a:r>
                      <a:r>
                        <a:rPr lang="en-US" altLang="ja-JP" sz="1050" b="0" kern="100" dirty="0">
                          <a:solidFill>
                            <a:schemeClr val="tx1"/>
                          </a:solidFill>
                          <a:effectLst/>
                          <a:latin typeface="ＭＳ Ｐ明朝" pitchFamily="18" charset="-128"/>
                          <a:ea typeface="ＭＳ Ｐ明朝" pitchFamily="18" charset="-128"/>
                          <a:cs typeface="Times New Roman"/>
                        </a:rPr>
                        <a:t> </a:t>
                      </a:r>
                      <a:r>
                        <a:rPr lang="ja-JP" altLang="ja-JP" sz="1050" b="0" kern="100" dirty="0">
                          <a:solidFill>
                            <a:schemeClr val="tx1"/>
                          </a:solidFill>
                          <a:effectLst/>
                          <a:latin typeface="ＭＳ Ｐ明朝" pitchFamily="18" charset="-128"/>
                          <a:ea typeface="ＭＳ Ｐ明朝" pitchFamily="18" charset="-128"/>
                          <a:cs typeface="Times New Roman"/>
                        </a:rPr>
                        <a:t>・外部からの専門家（コンサルタント）の支援による解決など。</a:t>
                      </a:r>
                    </a:p>
                    <a:p>
                      <a:pPr algn="just">
                        <a:lnSpc>
                          <a:spcPts val="1430"/>
                        </a:lnSpc>
                        <a:spcAft>
                          <a:spcPts val="0"/>
                        </a:spcAft>
                      </a:pPr>
                      <a:r>
                        <a:rPr lang="ja-JP" altLang="ja-JP" sz="1050" b="0" kern="100" dirty="0">
                          <a:solidFill>
                            <a:schemeClr val="tx1"/>
                          </a:solidFill>
                          <a:effectLst/>
                          <a:latin typeface="ＭＳ Ｐ明朝" pitchFamily="18" charset="-128"/>
                          <a:ea typeface="ＭＳ Ｐ明朝" pitchFamily="18" charset="-128"/>
                          <a:cs typeface="Times New Roman"/>
                        </a:rPr>
                        <a:t>■</a:t>
                      </a:r>
                      <a:r>
                        <a:rPr lang="ja-JP" altLang="ja-JP" sz="1050" b="1" kern="100" dirty="0">
                          <a:solidFill>
                            <a:schemeClr val="tx1"/>
                          </a:solidFill>
                          <a:effectLst/>
                          <a:latin typeface="ＭＳ Ｐ明朝" pitchFamily="18" charset="-128"/>
                          <a:ea typeface="ＭＳ Ｐ明朝" pitchFamily="18" charset="-128"/>
                          <a:cs typeface="Times New Roman"/>
                        </a:rPr>
                        <a:t>テーマ４</a:t>
                      </a:r>
                      <a:r>
                        <a:rPr lang="ja-JP" altLang="ja-JP" sz="1050" b="0" kern="100" dirty="0">
                          <a:solidFill>
                            <a:schemeClr val="tx1"/>
                          </a:solidFill>
                          <a:effectLst/>
                          <a:latin typeface="ＭＳ Ｐ明朝" pitchFamily="18" charset="-128"/>
                          <a:ea typeface="ＭＳ Ｐ明朝" pitchFamily="18" charset="-128"/>
                          <a:cs typeface="Times New Roman"/>
                        </a:rPr>
                        <a:t>【ＣＭＲが受けた評価】</a:t>
                      </a:r>
                    </a:p>
                    <a:p>
                      <a:pPr algn="just">
                        <a:lnSpc>
                          <a:spcPts val="1430"/>
                        </a:lnSpc>
                        <a:spcAft>
                          <a:spcPts val="0"/>
                        </a:spcAft>
                      </a:pPr>
                      <a:r>
                        <a:rPr lang="ja-JP" altLang="ja-JP" sz="1050" b="0" kern="100" dirty="0">
                          <a:solidFill>
                            <a:schemeClr val="tx1"/>
                          </a:solidFill>
                          <a:effectLst/>
                          <a:latin typeface="ＭＳ Ｐ明朝" pitchFamily="18" charset="-128"/>
                          <a:ea typeface="ＭＳ Ｐ明朝" pitchFamily="18" charset="-128"/>
                          <a:cs typeface="Times New Roman"/>
                        </a:rPr>
                        <a:t>①＜ＣＭ業務の完了にあたり、プロジェクト目標の達成度はどうであったか＞</a:t>
                      </a:r>
                      <a:r>
                        <a:rPr lang="ja-JP" altLang="en-US" sz="1050" b="0" kern="100" dirty="0">
                          <a:solidFill>
                            <a:schemeClr val="tx1"/>
                          </a:solidFill>
                          <a:effectLst/>
                          <a:latin typeface="ＭＳ Ｐ明朝" pitchFamily="18" charset="-128"/>
                          <a:ea typeface="ＭＳ Ｐ明朝" pitchFamily="18" charset="-128"/>
                          <a:cs typeface="Times New Roman"/>
                        </a:rPr>
                        <a:t>　　　　　　例）</a:t>
                      </a:r>
                      <a:r>
                        <a:rPr lang="ja-JP" altLang="ja-JP" sz="1050" b="0" kern="100" dirty="0">
                          <a:solidFill>
                            <a:schemeClr val="tx1"/>
                          </a:solidFill>
                          <a:effectLst/>
                          <a:latin typeface="ＭＳ Ｐ明朝" pitchFamily="18" charset="-128"/>
                          <a:ea typeface="ＭＳ Ｐ明朝" pitchFamily="18" charset="-128"/>
                          <a:cs typeface="Times New Roman"/>
                        </a:rPr>
                        <a:t>目標が達成に至らなかったものについては、同様他事例に向けての提言など。</a:t>
                      </a:r>
                    </a:p>
                    <a:p>
                      <a:pPr algn="just">
                        <a:lnSpc>
                          <a:spcPts val="1430"/>
                        </a:lnSpc>
                        <a:spcAft>
                          <a:spcPts val="0"/>
                        </a:spcAft>
                      </a:pPr>
                      <a:r>
                        <a:rPr lang="ja-JP" altLang="ja-JP" sz="1050" b="0" kern="100" dirty="0">
                          <a:solidFill>
                            <a:schemeClr val="tx1"/>
                          </a:solidFill>
                          <a:effectLst/>
                          <a:latin typeface="ＭＳ Ｐ明朝" pitchFamily="18" charset="-128"/>
                          <a:ea typeface="ＭＳ Ｐ明朝" pitchFamily="18" charset="-128"/>
                          <a:cs typeface="Times New Roman"/>
                        </a:rPr>
                        <a:t>②＜ＣＭ業務の完了にあたり、ＣＭＲの業務目標の達成度はどうであったか＞</a:t>
                      </a:r>
                      <a:r>
                        <a:rPr lang="ja-JP" altLang="en-US" sz="1050" b="0" kern="100" dirty="0">
                          <a:solidFill>
                            <a:schemeClr val="tx1"/>
                          </a:solidFill>
                          <a:effectLst/>
                          <a:latin typeface="ＭＳ Ｐ明朝" pitchFamily="18" charset="-128"/>
                          <a:ea typeface="ＭＳ Ｐ明朝" pitchFamily="18" charset="-128"/>
                          <a:cs typeface="Times New Roman"/>
                        </a:rPr>
                        <a:t>　　　　　例）</a:t>
                      </a:r>
                      <a:r>
                        <a:rPr lang="ja-JP" altLang="ja-JP" sz="1050" b="0" kern="100" dirty="0">
                          <a:solidFill>
                            <a:schemeClr val="tx1"/>
                          </a:solidFill>
                          <a:effectLst/>
                          <a:latin typeface="ＭＳ Ｐ明朝" pitchFamily="18" charset="-128"/>
                          <a:ea typeface="ＭＳ Ｐ明朝" pitchFamily="18" charset="-128"/>
                          <a:cs typeface="Times New Roman"/>
                        </a:rPr>
                        <a:t>目標が達成に至らなかったものについては、同様他事例に向けての提言など。</a:t>
                      </a:r>
                    </a:p>
                    <a:p>
                      <a:pPr algn="just">
                        <a:lnSpc>
                          <a:spcPts val="1430"/>
                        </a:lnSpc>
                        <a:spcAft>
                          <a:spcPts val="0"/>
                        </a:spcAft>
                      </a:pPr>
                      <a:r>
                        <a:rPr lang="ja-JP" altLang="ja-JP" sz="1050" b="0" kern="100" dirty="0">
                          <a:solidFill>
                            <a:schemeClr val="tx1"/>
                          </a:solidFill>
                          <a:effectLst/>
                          <a:latin typeface="ＭＳ Ｐ明朝" pitchFamily="18" charset="-128"/>
                          <a:ea typeface="ＭＳ Ｐ明朝" pitchFamily="18" charset="-128"/>
                          <a:cs typeface="Times New Roman"/>
                        </a:rPr>
                        <a:t>③＜発注者はＣＭ方式及び起用したＣＭＲの業務に対してどのような評価をしたか＞</a:t>
                      </a:r>
                      <a:r>
                        <a:rPr lang="ja-JP" altLang="en-US" sz="1050" b="0" kern="100" dirty="0">
                          <a:solidFill>
                            <a:schemeClr val="tx1"/>
                          </a:solidFill>
                          <a:effectLst/>
                          <a:latin typeface="ＭＳ Ｐ明朝" pitchFamily="18" charset="-128"/>
                          <a:ea typeface="ＭＳ Ｐ明朝" pitchFamily="18" charset="-128"/>
                          <a:cs typeface="Times New Roman"/>
                        </a:rPr>
                        <a:t>　例）</a:t>
                      </a:r>
                      <a:r>
                        <a:rPr lang="ja-JP" altLang="ja-JP" sz="1050" b="0" kern="100" dirty="0">
                          <a:solidFill>
                            <a:schemeClr val="tx1"/>
                          </a:solidFill>
                          <a:effectLst/>
                          <a:latin typeface="ＭＳ Ｐ明朝" pitchFamily="18" charset="-128"/>
                          <a:ea typeface="ＭＳ Ｐ明朝" pitchFamily="18" charset="-128"/>
                          <a:cs typeface="Times New Roman"/>
                        </a:rPr>
                        <a:t>プロジェクト完了後（施設稼働後、入居開始後）のエンドユーザー</a:t>
                      </a:r>
                      <a:r>
                        <a:rPr lang="ja-JP" altLang="en-US" sz="1050" b="0" kern="100" dirty="0">
                          <a:solidFill>
                            <a:schemeClr val="tx1"/>
                          </a:solidFill>
                          <a:effectLst/>
                          <a:latin typeface="ＭＳ Ｐ明朝" pitchFamily="18" charset="-128"/>
                          <a:ea typeface="ＭＳ Ｐ明朝" pitchFamily="18" charset="-128"/>
                          <a:cs typeface="Times New Roman"/>
                        </a:rPr>
                        <a:t>、設計者、施工者等関係者</a:t>
                      </a:r>
                      <a:r>
                        <a:rPr lang="ja-JP" altLang="ja-JP" sz="1050" b="0" kern="100" dirty="0">
                          <a:solidFill>
                            <a:schemeClr val="tx1"/>
                          </a:solidFill>
                          <a:effectLst/>
                          <a:latin typeface="ＭＳ Ｐ明朝" pitchFamily="18" charset="-128"/>
                          <a:ea typeface="ＭＳ Ｐ明朝" pitchFamily="18" charset="-128"/>
                          <a:cs typeface="Times New Roman"/>
                        </a:rPr>
                        <a:t>からの評価など。</a:t>
                      </a:r>
                    </a:p>
                    <a:p>
                      <a:pPr>
                        <a:lnSpc>
                          <a:spcPts val="1430"/>
                        </a:lnSpc>
                      </a:pPr>
                      <a:r>
                        <a:rPr lang="ja-JP" altLang="ja-JP" sz="1050" b="0" kern="100" dirty="0">
                          <a:solidFill>
                            <a:schemeClr val="tx1"/>
                          </a:solidFill>
                          <a:effectLst/>
                          <a:latin typeface="ＭＳ Ｐ明朝" pitchFamily="18" charset="-128"/>
                          <a:ea typeface="ＭＳ Ｐ明朝" pitchFamily="18" charset="-128"/>
                          <a:cs typeface="Times New Roman"/>
                        </a:rPr>
                        <a:t>④＜ＣＭＲが本選奨応募にあたり、最もアピールしたいこと＞</a:t>
                      </a:r>
                      <a:r>
                        <a:rPr lang="ja-JP" altLang="en-US" sz="1050" b="0" kern="100" dirty="0">
                          <a:solidFill>
                            <a:schemeClr val="tx1"/>
                          </a:solidFill>
                          <a:effectLst/>
                          <a:latin typeface="ＭＳ Ｐ明朝" pitchFamily="18" charset="-128"/>
                          <a:ea typeface="ＭＳ Ｐ明朝" pitchFamily="18" charset="-128"/>
                          <a:cs typeface="Times New Roman"/>
                        </a:rPr>
                        <a:t>　　　　　　　　　　　　　　　例）特筆すべきプロジェクトの特徴、上記テーマに該当しないアピールポイントなど。</a:t>
                      </a:r>
                      <a:r>
                        <a:rPr kumimoji="1" lang="en-US" altLang="ja-JP" sz="1050" b="0" kern="100" dirty="0">
                          <a:solidFill>
                            <a:schemeClr val="tx1"/>
                          </a:solidFill>
                          <a:effectLst/>
                          <a:latin typeface="ＭＳ Ｐ明朝" pitchFamily="18" charset="-128"/>
                          <a:ea typeface="ＭＳ Ｐ明朝" pitchFamily="18" charset="-128"/>
                          <a:cs typeface="Times New Roman"/>
                        </a:rPr>
                        <a:t>  </a:t>
                      </a:r>
                    </a:p>
                  </a:txBody>
                  <a:tcPr marL="74295" marR="74295" marT="37148" marB="37148">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bl>
          </a:graphicData>
        </a:graphic>
      </p:graphicFrame>
      <p:sp>
        <p:nvSpPr>
          <p:cNvPr id="7" name="Rectangle 1">
            <a:extLst>
              <a:ext uri="{FF2B5EF4-FFF2-40B4-BE49-F238E27FC236}">
                <a16:creationId xmlns:a16="http://schemas.microsoft.com/office/drawing/2014/main" id="{7D17A5C7-24F1-4A73-A0E6-F7F8C3A91714}"/>
              </a:ext>
            </a:extLst>
          </p:cNvPr>
          <p:cNvSpPr>
            <a:spLocks noChangeArrowheads="1"/>
          </p:cNvSpPr>
          <p:nvPr/>
        </p:nvSpPr>
        <p:spPr bwMode="auto">
          <a:xfrm>
            <a:off x="5809699" y="6592411"/>
            <a:ext cx="3813544" cy="2001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74295" tIns="37148" rIns="74295" bIns="37148" numCol="1" anchor="ctr" anchorCtr="0" compatLnSpc="1">
            <a:prstTxWarp prst="textNoShape">
              <a:avLst/>
            </a:prstTxWarp>
            <a:spAutoFit/>
          </a:bodyPr>
          <a:lstStyle/>
          <a:p>
            <a:pPr indent="108344" eaLnBrk="0" fontAlgn="base" hangingPunct="0">
              <a:spcBef>
                <a:spcPct val="0"/>
              </a:spcBef>
              <a:spcAft>
                <a:spcPct val="0"/>
              </a:spcAft>
            </a:pPr>
            <a:r>
              <a:rPr lang="ja-JP" altLang="en-US" sz="813" dirty="0">
                <a:solidFill>
                  <a:prstClr val="black"/>
                </a:solidFill>
                <a:latin typeface="ＭＳ Ｐ明朝" pitchFamily="18" charset="-128"/>
                <a:ea typeface="ＭＳ Ｐ明朝" pitchFamily="18" charset="-128"/>
                <a:cs typeface="Times New Roman" pitchFamily="18" charset="0"/>
              </a:rPr>
              <a:t>本文記入時の文字フォントはＭＳＰ明朝、サイズは１０．５ポイント以上として下さい。</a:t>
            </a:r>
            <a:endParaRPr lang="ja-JP" altLang="en-US" sz="1463" dirty="0">
              <a:solidFill>
                <a:prstClr val="black"/>
              </a:solidFill>
              <a:latin typeface="Arial" pitchFamily="34" charset="0"/>
              <a:ea typeface="ＭＳ Ｐゴシック" pitchFamily="50" charset="-128"/>
              <a:cs typeface="ＭＳ Ｐゴシック" pitchFamily="50" charset="-128"/>
            </a:endParaRPr>
          </a:p>
        </p:txBody>
      </p:sp>
      <p:sp>
        <p:nvSpPr>
          <p:cNvPr id="8" name="テキスト ボックス 7">
            <a:extLst>
              <a:ext uri="{FF2B5EF4-FFF2-40B4-BE49-F238E27FC236}">
                <a16:creationId xmlns:a16="http://schemas.microsoft.com/office/drawing/2014/main" id="{606613C5-96E8-4A21-B088-75089C33D218}"/>
              </a:ext>
            </a:extLst>
          </p:cNvPr>
          <p:cNvSpPr txBox="1"/>
          <p:nvPr/>
        </p:nvSpPr>
        <p:spPr>
          <a:xfrm>
            <a:off x="123825" y="172782"/>
            <a:ext cx="1483995" cy="223587"/>
          </a:xfrm>
          <a:prstGeom prst="rect">
            <a:avLst/>
          </a:prstGeom>
          <a:noFill/>
        </p:spPr>
        <p:txBody>
          <a:bodyPr wrap="square" rtlCol="0">
            <a:spAutoFit/>
          </a:bodyPr>
          <a:lstStyle/>
          <a:p>
            <a:pPr algn="ctr"/>
            <a:r>
              <a:rPr lang="en-US" altLang="ja-JP" sz="853" b="1" dirty="0">
                <a:latin typeface="ＭＳ Ｐ明朝" pitchFamily="18" charset="-128"/>
                <a:ea typeface="ＭＳ Ｐ明朝" pitchFamily="18" charset="-128"/>
              </a:rPr>
              <a:t>【</a:t>
            </a:r>
            <a:r>
              <a:rPr lang="ja-JP" altLang="en-US" sz="853" b="1" dirty="0">
                <a:latin typeface="ＭＳ Ｐ明朝" pitchFamily="18" charset="-128"/>
                <a:ea typeface="ＭＳ Ｐ明朝" pitchFamily="18" charset="-128"/>
              </a:rPr>
              <a:t>ＣＭ選奨２０２４応募書式</a:t>
            </a:r>
            <a:r>
              <a:rPr lang="en-US" altLang="ja-JP" sz="853" b="1" dirty="0">
                <a:latin typeface="ＭＳ Ｐ明朝" pitchFamily="18" charset="-128"/>
                <a:ea typeface="ＭＳ Ｐ明朝" pitchFamily="18" charset="-128"/>
              </a:rPr>
              <a:t>】</a:t>
            </a:r>
            <a:endParaRPr lang="ja-JP" altLang="en-US" sz="853" b="1" dirty="0">
              <a:latin typeface="ＭＳ Ｐ明朝" pitchFamily="18" charset="-128"/>
              <a:ea typeface="ＭＳ Ｐ明朝" pitchFamily="18" charset="-128"/>
            </a:endParaRPr>
          </a:p>
        </p:txBody>
      </p:sp>
      <p:sp>
        <p:nvSpPr>
          <p:cNvPr id="9" name="テキスト ボックス 8"/>
          <p:cNvSpPr txBox="1"/>
          <p:nvPr/>
        </p:nvSpPr>
        <p:spPr>
          <a:xfrm>
            <a:off x="9518788" y="6571154"/>
            <a:ext cx="228600" cy="253916"/>
          </a:xfrm>
          <a:prstGeom prst="rect">
            <a:avLst/>
          </a:prstGeom>
          <a:noFill/>
        </p:spPr>
        <p:txBody>
          <a:bodyPr wrap="square" rtlCol="0">
            <a:spAutoFit/>
          </a:bodyPr>
          <a:lstStyle/>
          <a:p>
            <a:r>
              <a:rPr kumimoji="1" lang="ja-JP" altLang="en-US" sz="1050" dirty="0">
                <a:latin typeface="Meiryo UI" panose="020B0604030504040204" pitchFamily="50" charset="-128"/>
                <a:ea typeface="Meiryo UI" panose="020B0604030504040204" pitchFamily="50" charset="-128"/>
              </a:rPr>
              <a:t>３</a:t>
            </a:r>
          </a:p>
        </p:txBody>
      </p:sp>
      <p:sp>
        <p:nvSpPr>
          <p:cNvPr id="14" name="テキスト ボックス 13"/>
          <p:cNvSpPr txBox="1"/>
          <p:nvPr/>
        </p:nvSpPr>
        <p:spPr>
          <a:xfrm>
            <a:off x="8458683" y="327601"/>
            <a:ext cx="1447317" cy="230832"/>
          </a:xfrm>
          <a:prstGeom prst="rect">
            <a:avLst/>
          </a:prstGeom>
          <a:noFill/>
          <a:ln>
            <a:noFill/>
          </a:ln>
        </p:spPr>
        <p:txBody>
          <a:bodyPr wrap="square" rtlCol="0">
            <a:spAutoFit/>
          </a:bodyPr>
          <a:lstStyle/>
          <a:p>
            <a:pPr algn="ctr"/>
            <a:r>
              <a:rPr kumimoji="1" lang="en-US" altLang="ja-JP" sz="900" dirty="0">
                <a:latin typeface="Meiryo UI" panose="020B0604030504040204" pitchFamily="50" charset="-128"/>
                <a:ea typeface="Meiryo UI" panose="020B0604030504040204" pitchFamily="50" charset="-128"/>
              </a:rPr>
              <a:t>2023</a:t>
            </a:r>
            <a:r>
              <a:rPr kumimoji="1" lang="ja-JP" altLang="en-US" sz="900" dirty="0">
                <a:latin typeface="Meiryo UI" panose="020B0604030504040204" pitchFamily="50" charset="-128"/>
                <a:ea typeface="Meiryo UI" panose="020B0604030504040204" pitchFamily="50" charset="-128"/>
              </a:rPr>
              <a:t>年</a:t>
            </a:r>
            <a:r>
              <a:rPr kumimoji="1" lang="en-US" altLang="ja-JP" sz="900" dirty="0">
                <a:latin typeface="Meiryo UI" panose="020B0604030504040204" pitchFamily="50" charset="-128"/>
                <a:ea typeface="Meiryo UI" panose="020B0604030504040204" pitchFamily="50" charset="-128"/>
              </a:rPr>
              <a:t>10</a:t>
            </a:r>
            <a:r>
              <a:rPr kumimoji="1" lang="ja-JP" altLang="en-US" sz="900" dirty="0">
                <a:latin typeface="Meiryo UI" panose="020B0604030504040204" pitchFamily="50" charset="-128"/>
                <a:ea typeface="Meiryo UI" panose="020B0604030504040204" pitchFamily="50" charset="-128"/>
              </a:rPr>
              <a:t>月</a:t>
            </a:r>
            <a:r>
              <a:rPr kumimoji="1" lang="en-US" altLang="ja-JP" sz="900" dirty="0">
                <a:latin typeface="Meiryo UI" panose="020B0604030504040204" pitchFamily="50" charset="-128"/>
                <a:ea typeface="Meiryo UI" panose="020B0604030504040204" pitchFamily="50" charset="-128"/>
              </a:rPr>
              <a:t>2</a:t>
            </a:r>
            <a:r>
              <a:rPr kumimoji="1" lang="ja-JP" altLang="en-US" sz="900" dirty="0">
                <a:latin typeface="Meiryo UI" panose="020B0604030504040204" pitchFamily="50" charset="-128"/>
                <a:ea typeface="Meiryo UI" panose="020B0604030504040204" pitchFamily="50" charset="-128"/>
              </a:rPr>
              <a:t>日</a:t>
            </a:r>
          </a:p>
        </p:txBody>
      </p:sp>
    </p:spTree>
    <p:extLst>
      <p:ext uri="{BB962C8B-B14F-4D97-AF65-F5344CB8AC3E}">
        <p14:creationId xmlns:p14="http://schemas.microsoft.com/office/powerpoint/2010/main" val="3348041201"/>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2252</Words>
  <Application>Microsoft Office PowerPoint</Application>
  <PresentationFormat>A4 210 x 297 mm</PresentationFormat>
  <Paragraphs>165</Paragraphs>
  <Slides>3</Slides>
  <Notes>1</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3</vt:i4>
      </vt:variant>
    </vt:vector>
  </HeadingPairs>
  <TitlesOfParts>
    <vt:vector size="11" baseType="lpstr">
      <vt:lpstr>Meiryo UI</vt:lpstr>
      <vt:lpstr>ＭＳ Ｐ明朝</vt:lpstr>
      <vt:lpstr>游ゴシック</vt:lpstr>
      <vt:lpstr>Arial</vt:lpstr>
      <vt:lpstr>Calibri</vt:lpstr>
      <vt:lpstr>Calibri Light</vt:lpstr>
      <vt:lpstr>Century</vt:lpstr>
      <vt:lpstr>Office テーマ</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2023-09-29T01:37:00Z</dcterms:created>
  <dcterms:modified xsi:type="dcterms:W3CDTF">2023-09-29T01:37:22Z</dcterms:modified>
</cp:coreProperties>
</file>