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4"/>
  </p:notesMasterIdLst>
  <p:sldIdLst>
    <p:sldId id="256" r:id="rId2"/>
    <p:sldId id="257" r:id="rId3"/>
  </p:sldIdLst>
  <p:sldSz cx="10691813" cy="7559675"/>
  <p:notesSz cx="9866313" cy="67357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192" userDrawn="1">
          <p15:clr>
            <a:srgbClr val="A4A3A4"/>
          </p15:clr>
        </p15:guide>
        <p15:guide id="2" pos="6543" userDrawn="1">
          <p15:clr>
            <a:srgbClr val="A4A3A4"/>
          </p15:clr>
        </p15:guide>
        <p15:guide id="3" orient="horz" pos="4536" userDrawn="1">
          <p15:clr>
            <a:srgbClr val="A4A3A4"/>
          </p15:clr>
        </p15:guide>
        <p15:guide id="4" orient="horz" pos="226" userDrawn="1">
          <p15:clr>
            <a:srgbClr val="A4A3A4"/>
          </p15:clr>
        </p15:guide>
        <p15:guide id="5" orient="horz" pos="38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6ED56F3-BA59-4358-812A-13BA59139620}" v="8" dt="2025-10-08T04:39:29.65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568" autoAdjust="0"/>
    <p:restoredTop sz="94660"/>
  </p:normalViewPr>
  <p:slideViewPr>
    <p:cSldViewPr snapToGrid="0">
      <p:cViewPr>
        <p:scale>
          <a:sx n="100" d="100"/>
          <a:sy n="100" d="100"/>
        </p:scale>
        <p:origin x="845" y="-5"/>
      </p:cViewPr>
      <p:guideLst>
        <p:guide pos="192"/>
        <p:guide pos="6543"/>
        <p:guide orient="horz" pos="4536"/>
        <p:guide orient="horz" pos="226"/>
        <p:guide orient="horz" pos="38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高木 啓司" userId="15981a6f-d832-43a2-b5f8-2ed711c65a3c" providerId="ADAL" clId="{35ADD42D-601D-4027-8CB6-010A10E2B267}"/>
    <pc:docChg chg="undo custSel delSld modSld modMainMaster">
      <pc:chgData name="高木 啓司" userId="15981a6f-d832-43a2-b5f8-2ed711c65a3c" providerId="ADAL" clId="{35ADD42D-601D-4027-8CB6-010A10E2B267}" dt="2025-10-08T07:13:47.842" v="343" actId="20577"/>
      <pc:docMkLst>
        <pc:docMk/>
      </pc:docMkLst>
      <pc:sldChg chg="delSp modSp mod">
        <pc:chgData name="高木 啓司" userId="15981a6f-d832-43a2-b5f8-2ed711c65a3c" providerId="ADAL" clId="{35ADD42D-601D-4027-8CB6-010A10E2B267}" dt="2025-10-08T07:13:47.842" v="343" actId="20577"/>
        <pc:sldMkLst>
          <pc:docMk/>
          <pc:sldMk cId="2015589430" sldId="256"/>
        </pc:sldMkLst>
        <pc:spChg chg="mod">
          <ac:chgData name="高木 啓司" userId="15981a6f-d832-43a2-b5f8-2ed711c65a3c" providerId="ADAL" clId="{35ADD42D-601D-4027-8CB6-010A10E2B267}" dt="2025-10-08T04:37:22.430" v="79"/>
          <ac:spMkLst>
            <pc:docMk/>
            <pc:sldMk cId="2015589430" sldId="256"/>
            <ac:spMk id="9" creationId="{3864416E-741C-4F92-B7C9-2A4B091CFFA3}"/>
          </ac:spMkLst>
        </pc:spChg>
        <pc:spChg chg="mod">
          <ac:chgData name="高木 啓司" userId="15981a6f-d832-43a2-b5f8-2ed711c65a3c" providerId="ADAL" clId="{35ADD42D-601D-4027-8CB6-010A10E2B267}" dt="2025-10-08T04:39:29.652" v="186"/>
          <ac:spMkLst>
            <pc:docMk/>
            <pc:sldMk cId="2015589430" sldId="256"/>
            <ac:spMk id="13" creationId="{C4AF8B23-950E-4CAB-B093-C06777EAF0B4}"/>
          </ac:spMkLst>
        </pc:spChg>
        <pc:spChg chg="del">
          <ac:chgData name="高木 啓司" userId="15981a6f-d832-43a2-b5f8-2ed711c65a3c" providerId="ADAL" clId="{35ADD42D-601D-4027-8CB6-010A10E2B267}" dt="2025-10-08T07:12:11.198" v="340" actId="478"/>
          <ac:spMkLst>
            <pc:docMk/>
            <pc:sldMk cId="2015589430" sldId="256"/>
            <ac:spMk id="17" creationId="{8DAAFC7A-E1FE-1BA1-611D-AB385F60CE61}"/>
          </ac:spMkLst>
        </pc:spChg>
        <pc:graphicFrameChg chg="modGraphic">
          <ac:chgData name="高木 啓司" userId="15981a6f-d832-43a2-b5f8-2ed711c65a3c" providerId="ADAL" clId="{35ADD42D-601D-4027-8CB6-010A10E2B267}" dt="2025-10-08T04:35:58.956" v="25" actId="207"/>
          <ac:graphicFrameMkLst>
            <pc:docMk/>
            <pc:sldMk cId="2015589430" sldId="256"/>
            <ac:graphicFrameMk id="5" creationId="{2E65EBDE-0A92-4B35-8B36-9EAF7C13D28D}"/>
          </ac:graphicFrameMkLst>
        </pc:graphicFrameChg>
        <pc:graphicFrameChg chg="mod modGraphic">
          <ac:chgData name="高木 啓司" userId="15981a6f-d832-43a2-b5f8-2ed711c65a3c" providerId="ADAL" clId="{35ADD42D-601D-4027-8CB6-010A10E2B267}" dt="2025-10-08T07:13:47.842" v="343" actId="20577"/>
          <ac:graphicFrameMkLst>
            <pc:docMk/>
            <pc:sldMk cId="2015589430" sldId="256"/>
            <ac:graphicFrameMk id="10" creationId="{9D2D7CB7-A726-41E5-8C3D-3697DC95E369}"/>
          </ac:graphicFrameMkLst>
        </pc:graphicFrameChg>
        <pc:graphicFrameChg chg="modGraphic">
          <ac:chgData name="高木 啓司" userId="15981a6f-d832-43a2-b5f8-2ed711c65a3c" providerId="ADAL" clId="{35ADD42D-601D-4027-8CB6-010A10E2B267}" dt="2025-10-08T04:36:01.449" v="26" actId="207"/>
          <ac:graphicFrameMkLst>
            <pc:docMk/>
            <pc:sldMk cId="2015589430" sldId="256"/>
            <ac:graphicFrameMk id="18" creationId="{68692966-5F5C-8646-887E-FB52194B67DC}"/>
          </ac:graphicFrameMkLst>
        </pc:graphicFrameChg>
      </pc:sldChg>
      <pc:sldChg chg="delSp modSp mod">
        <pc:chgData name="高木 啓司" userId="15981a6f-d832-43a2-b5f8-2ed711c65a3c" providerId="ADAL" clId="{35ADD42D-601D-4027-8CB6-010A10E2B267}" dt="2025-10-08T07:12:15.591" v="341" actId="478"/>
        <pc:sldMkLst>
          <pc:docMk/>
          <pc:sldMk cId="3372847254" sldId="257"/>
        </pc:sldMkLst>
        <pc:spChg chg="mod">
          <ac:chgData name="高木 啓司" userId="15981a6f-d832-43a2-b5f8-2ed711c65a3c" providerId="ADAL" clId="{35ADD42D-601D-4027-8CB6-010A10E2B267}" dt="2025-10-08T04:34:43.920" v="17" actId="207"/>
          <ac:spMkLst>
            <pc:docMk/>
            <pc:sldMk cId="3372847254" sldId="257"/>
            <ac:spMk id="2" creationId="{B5C24D3B-5AD3-7CEE-A0E6-113CC4AD38FA}"/>
          </ac:spMkLst>
        </pc:spChg>
        <pc:spChg chg="del mod">
          <ac:chgData name="高木 啓司" userId="15981a6f-d832-43a2-b5f8-2ed711c65a3c" providerId="ADAL" clId="{35ADD42D-601D-4027-8CB6-010A10E2B267}" dt="2025-10-08T07:12:15.591" v="341" actId="478"/>
          <ac:spMkLst>
            <pc:docMk/>
            <pc:sldMk cId="3372847254" sldId="257"/>
            <ac:spMk id="3" creationId="{95DD63FE-0519-A658-0E72-BE4A8A09FD7A}"/>
          </ac:spMkLst>
        </pc:spChg>
        <pc:spChg chg="mod">
          <ac:chgData name="高木 啓司" userId="15981a6f-d832-43a2-b5f8-2ed711c65a3c" providerId="ADAL" clId="{35ADD42D-601D-4027-8CB6-010A10E2B267}" dt="2025-10-08T04:34:43.920" v="17" actId="207"/>
          <ac:spMkLst>
            <pc:docMk/>
            <pc:sldMk cId="3372847254" sldId="257"/>
            <ac:spMk id="13" creationId="{00000000-0000-0000-0000-000000000000}"/>
          </ac:spMkLst>
        </pc:spChg>
        <pc:spChg chg="mod">
          <ac:chgData name="高木 啓司" userId="15981a6f-d832-43a2-b5f8-2ed711c65a3c" providerId="ADAL" clId="{35ADD42D-601D-4027-8CB6-010A10E2B267}" dt="2025-10-08T04:36:55.647" v="77" actId="20577"/>
          <ac:spMkLst>
            <pc:docMk/>
            <pc:sldMk cId="3372847254" sldId="257"/>
            <ac:spMk id="22" creationId="{7DA4B532-A609-4E24-8E21-F660CBB05AD5}"/>
          </ac:spMkLst>
        </pc:spChg>
        <pc:spChg chg="mod">
          <ac:chgData name="高木 啓司" userId="15981a6f-d832-43a2-b5f8-2ed711c65a3c" providerId="ADAL" clId="{35ADD42D-601D-4027-8CB6-010A10E2B267}" dt="2025-10-08T04:37:12.205" v="78" actId="1076"/>
          <ac:spMkLst>
            <pc:docMk/>
            <pc:sldMk cId="3372847254" sldId="257"/>
            <ac:spMk id="32" creationId="{1035B555-6890-404E-B9B5-3563BBDA9D8A}"/>
          </ac:spMkLst>
        </pc:spChg>
        <pc:graphicFrameChg chg="mod modGraphic">
          <ac:chgData name="高木 啓司" userId="15981a6f-d832-43a2-b5f8-2ed711c65a3c" providerId="ADAL" clId="{35ADD42D-601D-4027-8CB6-010A10E2B267}" dt="2025-10-08T04:35:20.365" v="20" actId="207"/>
          <ac:graphicFrameMkLst>
            <pc:docMk/>
            <pc:sldMk cId="3372847254" sldId="257"/>
            <ac:graphicFrameMk id="28" creationId="{6538AC7A-BEA1-4FDA-ABB9-FB9FF52D6810}"/>
          </ac:graphicFrameMkLst>
        </pc:graphicFrameChg>
        <pc:graphicFrameChg chg="mod modGraphic">
          <ac:chgData name="高木 啓司" userId="15981a6f-d832-43a2-b5f8-2ed711c65a3c" providerId="ADAL" clId="{35ADD42D-601D-4027-8CB6-010A10E2B267}" dt="2025-10-08T04:35:54.721" v="24" actId="207"/>
          <ac:graphicFrameMkLst>
            <pc:docMk/>
            <pc:sldMk cId="3372847254" sldId="257"/>
            <ac:graphicFrameMk id="31" creationId="{15D268BA-24B6-48EF-B48D-81B1BAB71794}"/>
          </ac:graphicFrameMkLst>
        </pc:graphicFrameChg>
      </pc:sldChg>
      <pc:sldChg chg="del">
        <pc:chgData name="高木 啓司" userId="15981a6f-d832-43a2-b5f8-2ed711c65a3c" providerId="ADAL" clId="{35ADD42D-601D-4027-8CB6-010A10E2B267}" dt="2025-10-08T04:36:13.392" v="27" actId="2696"/>
        <pc:sldMkLst>
          <pc:docMk/>
          <pc:sldMk cId="3348041201" sldId="258"/>
        </pc:sldMkLst>
      </pc:sldChg>
      <pc:sldMasterChg chg="modSldLayout">
        <pc:chgData name="高木 啓司" userId="15981a6f-d832-43a2-b5f8-2ed711c65a3c" providerId="ADAL" clId="{35ADD42D-601D-4027-8CB6-010A10E2B267}" dt="2025-10-08T04:48:56.070" v="222" actId="1076"/>
        <pc:sldMasterMkLst>
          <pc:docMk/>
          <pc:sldMasterMk cId="2253393395" sldId="2147483673"/>
        </pc:sldMasterMkLst>
        <pc:sldLayoutChg chg="modSp mod">
          <pc:chgData name="高木 啓司" userId="15981a6f-d832-43a2-b5f8-2ed711c65a3c" providerId="ADAL" clId="{35ADD42D-601D-4027-8CB6-010A10E2B267}" dt="2025-10-08T04:48:56.070" v="222" actId="1076"/>
          <pc:sldLayoutMkLst>
            <pc:docMk/>
            <pc:sldMasterMk cId="2253393395" sldId="2147483673"/>
            <pc:sldLayoutMk cId="2923453139" sldId="2147483685"/>
          </pc:sldLayoutMkLst>
          <pc:spChg chg="mod">
            <ac:chgData name="高木 啓司" userId="15981a6f-d832-43a2-b5f8-2ed711c65a3c" providerId="ADAL" clId="{35ADD42D-601D-4027-8CB6-010A10E2B267}" dt="2025-10-08T04:48:56.070" v="222" actId="1076"/>
            <ac:spMkLst>
              <pc:docMk/>
              <pc:sldMasterMk cId="2253393395" sldId="2147483673"/>
              <pc:sldLayoutMk cId="2923453139" sldId="2147483685"/>
              <ac:spMk id="3" creationId="{F30A80AD-8D3B-2D06-18AB-B85E5907CD2E}"/>
            </ac:spMkLst>
          </pc:sp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275403" cy="3379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588627" y="0"/>
            <a:ext cx="4275403" cy="3379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303403-BE15-4BF6-98B3-970BDB1932D6}" type="datetimeFigureOut">
              <a:rPr kumimoji="1" lang="ja-JP" altLang="en-US" smtClean="0"/>
              <a:t>2025/10/8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325813" y="841375"/>
            <a:ext cx="3214687" cy="2273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86632" y="3241586"/>
            <a:ext cx="7893050" cy="265220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6397807"/>
            <a:ext cx="4275403" cy="3379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588627" y="6397807"/>
            <a:ext cx="4275403" cy="3379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0325B3-EA59-4810-AA34-1DBF479911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83842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1pPr>
    <a:lvl2pPr marL="497754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2pPr>
    <a:lvl3pPr marL="995507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3pPr>
    <a:lvl4pPr marL="1493261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4pPr>
    <a:lvl5pPr marL="1991015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5pPr>
    <a:lvl6pPr marL="2488768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6pPr>
    <a:lvl7pPr marL="2986522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7pPr>
    <a:lvl8pPr marL="3484275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8pPr>
    <a:lvl9pPr marL="3982029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3325813" y="841375"/>
            <a:ext cx="3214687" cy="22733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0325B3-EA59-4810-AA34-1DBF4799116F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87983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68522-1066-4F2A-AB1B-5820C3E7EE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5365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68522-1066-4F2A-AB1B-5820C3E7EE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21212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68522-1066-4F2A-AB1B-5820C3E7EE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76017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A77D72DA-1FEF-446E-B62C-DB9A7F7467F2}"/>
              </a:ext>
            </a:extLst>
          </p:cNvPr>
          <p:cNvCxnSpPr>
            <a:cxnSpLocks/>
          </p:cNvCxnSpPr>
          <p:nvPr userDrawn="1"/>
        </p:nvCxnSpPr>
        <p:spPr>
          <a:xfrm>
            <a:off x="306482" y="360000"/>
            <a:ext cx="10078848" cy="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30A80AD-8D3B-2D06-18AB-B85E5907CD2E}"/>
              </a:ext>
            </a:extLst>
          </p:cNvPr>
          <p:cNvSpPr txBox="1"/>
          <p:nvPr userDrawn="1"/>
        </p:nvSpPr>
        <p:spPr>
          <a:xfrm>
            <a:off x="306482" y="148671"/>
            <a:ext cx="2149627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altLang="ja-JP" sz="1000" b="1" spc="0" baseline="0" dirty="0">
                <a:latin typeface="ＭＳ Ｐ明朝" pitchFamily="18" charset="-128"/>
                <a:ea typeface="ＭＳ Ｐ明朝" pitchFamily="18" charset="-128"/>
              </a:rPr>
              <a:t>【</a:t>
            </a:r>
            <a:r>
              <a:rPr lang="ja-JP" altLang="en-US" sz="1000" b="1" spc="0" baseline="0" dirty="0">
                <a:latin typeface="ＭＳ Ｐ明朝" pitchFamily="18" charset="-128"/>
                <a:ea typeface="ＭＳ Ｐ明朝" pitchFamily="18" charset="-128"/>
              </a:rPr>
              <a:t>ＣＭ選奨２０２６選奨・部門賞共通書式</a:t>
            </a:r>
            <a:r>
              <a:rPr lang="en-US" altLang="ja-JP" sz="1000" b="1" spc="0" baseline="0" dirty="0">
                <a:latin typeface="ＭＳ Ｐ明朝" pitchFamily="18" charset="-128"/>
                <a:ea typeface="ＭＳ Ｐ明朝" pitchFamily="18" charset="-128"/>
              </a:rPr>
              <a:t>】</a:t>
            </a:r>
            <a:endParaRPr lang="ja-JP" altLang="en-US" sz="1000" b="1" spc="0" baseline="0" dirty="0">
              <a:latin typeface="ＭＳ Ｐ明朝" pitchFamily="18" charset="-128"/>
              <a:ea typeface="ＭＳ Ｐ明朝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234531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81" userDrawn="1">
          <p15:clr>
            <a:srgbClr val="FBAE40"/>
          </p15:clr>
        </p15:guide>
        <p15:guide id="2" pos="3367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68522-1066-4F2A-AB1B-5820C3E7EE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1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68522-1066-4F2A-AB1B-5820C3E7EE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9102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68522-1066-4F2A-AB1B-5820C3E7EE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0569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68522-1066-4F2A-AB1B-5820C3E7EE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3854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68522-1066-4F2A-AB1B-5820C3E7EE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36996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68522-1066-4F2A-AB1B-5820C3E7EE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5160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68522-1066-4F2A-AB1B-5820C3E7EE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13770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68522-1066-4F2A-AB1B-5820C3E7EE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9082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E68522-1066-4F2A-AB1B-5820C3E7EE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33933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hf hdr="0" ftr="0" dt="0"/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kumimoji="1"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kumimoji="1"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BCF6C194-469B-4FDC-98AB-0736EA67DE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2583219"/>
              </p:ext>
            </p:extLst>
          </p:nvPr>
        </p:nvGraphicFramePr>
        <p:xfrm>
          <a:off x="314770" y="1418000"/>
          <a:ext cx="10076977" cy="2200796"/>
        </p:xfrm>
        <a:graphic>
          <a:graphicData uri="http://schemas.openxmlformats.org/drawingml/2006/table">
            <a:tbl>
              <a:tblPr/>
              <a:tblGrid>
                <a:gridCol w="100769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20079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ja-JP" sz="900" kern="1200" dirty="0">
                        <a:solidFill>
                          <a:srgbClr val="FF0000"/>
                        </a:solidFill>
                        <a:latin typeface="ＭＳ Ｐ明朝" pitchFamily="18" charset="-128"/>
                        <a:ea typeface="ＭＳ Ｐ明朝" pitchFamily="18" charset="-128"/>
                        <a:cs typeface="+mn-cs"/>
                      </a:endParaRPr>
                    </a:p>
                  </a:txBody>
                  <a:tcPr marL="74295" marR="74295" marT="37148" marB="37148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2E65EBDE-0A92-4B35-8B36-9EAF7C13D2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831926"/>
              </p:ext>
            </p:extLst>
          </p:nvPr>
        </p:nvGraphicFramePr>
        <p:xfrm>
          <a:off x="422631" y="2116591"/>
          <a:ext cx="4914100" cy="1448001"/>
        </p:xfrm>
        <a:graphic>
          <a:graphicData uri="http://schemas.openxmlformats.org/drawingml/2006/table">
            <a:tbl>
              <a:tblPr firstRow="1" firstCol="1" bandRow="1" bandCol="1"/>
              <a:tblGrid>
                <a:gridCol w="15149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991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60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900" kern="100" dirty="0">
                          <a:effectLst/>
                          <a:latin typeface="Century"/>
                          <a:ea typeface="ＭＳ Ｐ明朝"/>
                          <a:cs typeface="Times New Roman"/>
                        </a:rPr>
                        <a:t>関係者名（</a:t>
                      </a:r>
                      <a:r>
                        <a:rPr lang="ja-JP" altLang="en-US" sz="900" kern="100" dirty="0">
                          <a:effectLst/>
                          <a:latin typeface="Century"/>
                          <a:ea typeface="ＭＳ Ｐ明朝"/>
                          <a:cs typeface="Times New Roman"/>
                        </a:rPr>
                        <a:t>法人・団体の場合は</a:t>
                      </a:r>
                      <a:r>
                        <a:rPr lang="ja-JP" sz="900" kern="100" dirty="0">
                          <a:effectLst/>
                          <a:latin typeface="Century"/>
                          <a:ea typeface="ＭＳ Ｐ明朝"/>
                          <a:cs typeface="Times New Roman"/>
                        </a:rPr>
                        <a:t>担当者名</a:t>
                      </a:r>
                      <a:r>
                        <a:rPr lang="ja-JP" altLang="en-US" sz="900" kern="100" dirty="0">
                          <a:effectLst/>
                          <a:latin typeface="Century"/>
                          <a:ea typeface="ＭＳ Ｐ明朝"/>
                          <a:cs typeface="Times New Roman"/>
                        </a:rPr>
                        <a:t>も記載</a:t>
                      </a:r>
                      <a:r>
                        <a:rPr lang="ja-JP" sz="900" kern="100" dirty="0">
                          <a:effectLst/>
                          <a:latin typeface="Century"/>
                          <a:ea typeface="ＭＳ Ｐ明朝"/>
                          <a:cs typeface="Times New Roman"/>
                        </a:rPr>
                        <a:t>）</a:t>
                      </a:r>
                      <a:endParaRPr lang="ja-JP" sz="9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55721" marR="55721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effectLst/>
                          <a:latin typeface="ＭＳ Ｐ明朝"/>
                          <a:ea typeface="ＭＳ 明朝"/>
                          <a:cs typeface="Times New Roman"/>
                        </a:rPr>
                        <a:t> </a:t>
                      </a:r>
                      <a:endParaRPr lang="ja-JP" sz="9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55721" marR="55721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659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900" kern="100" dirty="0">
                          <a:effectLst/>
                          <a:latin typeface="Century"/>
                          <a:ea typeface="ＭＳ 明朝"/>
                          <a:cs typeface="Times New Roman"/>
                        </a:rPr>
                        <a:t>プロジェクトとの関係</a:t>
                      </a:r>
                      <a:endParaRPr lang="ja-JP" sz="9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55721" marR="55721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9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55721" marR="55721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6087744"/>
                  </a:ext>
                </a:extLst>
              </a:tr>
              <a:tr h="26659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900" kern="100" dirty="0">
                          <a:effectLst/>
                          <a:latin typeface="Century"/>
                          <a:ea typeface="ＭＳ 明朝"/>
                          <a:cs typeface="Times New Roman"/>
                        </a:rPr>
                        <a:t>許諾内容</a:t>
                      </a:r>
                      <a:endParaRPr lang="ja-JP" sz="9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55721" marR="55721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9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55721" marR="55721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659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900" kern="100" dirty="0">
                          <a:effectLst/>
                          <a:latin typeface="Century"/>
                          <a:ea typeface="ＭＳ Ｐ明朝"/>
                          <a:cs typeface="Times New Roman"/>
                        </a:rPr>
                        <a:t>許諾</a:t>
                      </a:r>
                      <a:r>
                        <a:rPr lang="ja-JP" sz="900" kern="100" dirty="0">
                          <a:effectLst/>
                          <a:latin typeface="Century"/>
                          <a:ea typeface="ＭＳ Ｐ明朝"/>
                          <a:cs typeface="Times New Roman"/>
                        </a:rPr>
                        <a:t>を確認した日</a:t>
                      </a:r>
                      <a:endParaRPr lang="ja-JP" sz="9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55721" marR="55721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effectLst/>
                          <a:latin typeface="ＭＳ Ｐ明朝"/>
                          <a:ea typeface="ＭＳ 明朝"/>
                          <a:cs typeface="Times New Roman"/>
                        </a:rPr>
                        <a:t> </a:t>
                      </a:r>
                      <a:endParaRPr lang="ja-JP" sz="9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55721" marR="55721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659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900" kern="100" dirty="0">
                          <a:effectLst/>
                          <a:latin typeface="Century"/>
                          <a:ea typeface="ＭＳ Ｐ明朝"/>
                          <a:cs typeface="Times New Roman"/>
                        </a:rPr>
                        <a:t>許諾</a:t>
                      </a:r>
                      <a:r>
                        <a:rPr lang="ja-JP" sz="900" kern="100" dirty="0">
                          <a:effectLst/>
                          <a:latin typeface="Century"/>
                          <a:ea typeface="ＭＳ Ｐ明朝"/>
                          <a:cs typeface="Times New Roman"/>
                        </a:rPr>
                        <a:t>を確認した方法</a:t>
                      </a:r>
                      <a:endParaRPr lang="ja-JP" sz="9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55721" marR="55721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900" kern="100" dirty="0">
                          <a:effectLst/>
                          <a:latin typeface="Century"/>
                          <a:ea typeface="ＭＳ Ｐ明朝"/>
                          <a:cs typeface="Times New Roman"/>
                        </a:rPr>
                        <a:t>□</a:t>
                      </a:r>
                      <a:r>
                        <a:rPr lang="ja-JP" sz="900" kern="100" dirty="0">
                          <a:effectLst/>
                          <a:latin typeface="Century"/>
                          <a:ea typeface="ＭＳ Ｐ明朝"/>
                          <a:cs typeface="Times New Roman"/>
                        </a:rPr>
                        <a:t> 文書　　</a:t>
                      </a:r>
                      <a:r>
                        <a:rPr lang="ja-JP" altLang="en-US" sz="900" kern="100" dirty="0">
                          <a:effectLst/>
                          <a:latin typeface="Century"/>
                          <a:ea typeface="ＭＳ Ｐ明朝"/>
                          <a:cs typeface="Times New Roman"/>
                        </a:rPr>
                        <a:t>□</a:t>
                      </a:r>
                      <a:r>
                        <a:rPr lang="ja-JP" sz="900" kern="100" dirty="0">
                          <a:effectLst/>
                          <a:latin typeface="Century"/>
                          <a:ea typeface="ＭＳ Ｐ明朝"/>
                          <a:cs typeface="Times New Roman"/>
                        </a:rPr>
                        <a:t> 口頭　　</a:t>
                      </a:r>
                      <a:r>
                        <a:rPr lang="ja-JP" altLang="en-US" sz="900" kern="100" dirty="0">
                          <a:effectLst/>
                          <a:latin typeface="Century"/>
                          <a:ea typeface="ＭＳ Ｐ明朝"/>
                          <a:cs typeface="Times New Roman"/>
                        </a:rPr>
                        <a:t>□</a:t>
                      </a:r>
                      <a:r>
                        <a:rPr lang="ja-JP" sz="900" kern="100" dirty="0">
                          <a:effectLst/>
                          <a:latin typeface="Century"/>
                          <a:ea typeface="ＭＳ Ｐ明朝"/>
                          <a:cs typeface="Times New Roman"/>
                        </a:rPr>
                        <a:t> その他（</a:t>
                      </a:r>
                      <a:r>
                        <a:rPr lang="ja-JP" altLang="en-US" sz="900" kern="100" dirty="0">
                          <a:effectLst/>
                          <a:latin typeface="Century"/>
                          <a:ea typeface="ＭＳ Ｐ明朝"/>
                          <a:cs typeface="Times New Roman"/>
                        </a:rPr>
                        <a:t>　　　　</a:t>
                      </a:r>
                      <a:r>
                        <a:rPr lang="ja-JP" sz="900" kern="100" dirty="0">
                          <a:effectLst/>
                          <a:latin typeface="Century"/>
                          <a:ea typeface="ＭＳ Ｐ明朝"/>
                          <a:cs typeface="Times New Roman"/>
                        </a:rPr>
                        <a:t>）</a:t>
                      </a:r>
                      <a:endParaRPr lang="ja-JP" sz="9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55721" marR="55721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9" name="Rectangle 1">
            <a:extLst>
              <a:ext uri="{FF2B5EF4-FFF2-40B4-BE49-F238E27FC236}">
                <a16:creationId xmlns:a16="http://schemas.microsoft.com/office/drawing/2014/main" id="{3864416E-741C-4F92-B7C9-2A4B091CFF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1217690"/>
            <a:ext cx="5286704" cy="1615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ja-JP" sz="1050" b="1" dirty="0">
                <a:latin typeface="ＭＳ Ｐ明朝" pitchFamily="18" charset="-128"/>
                <a:ea typeface="ＭＳ Ｐ明朝" pitchFamily="18" charset="-128"/>
              </a:rPr>
              <a:t>書式１　非開示情報　１　【関係者の</a:t>
            </a:r>
            <a:r>
              <a:rPr lang="ja-JP" altLang="en-US" sz="1050" b="1" dirty="0">
                <a:latin typeface="ＭＳ Ｐ明朝" pitchFamily="18" charset="-128"/>
                <a:ea typeface="ＭＳ Ｐ明朝" pitchFamily="18" charset="-128"/>
              </a:rPr>
              <a:t>許諾</a:t>
            </a:r>
            <a:r>
              <a:rPr lang="ja-JP" altLang="ja-JP" sz="1050" b="1" dirty="0">
                <a:latin typeface="ＭＳ Ｐ明朝" pitchFamily="18" charset="-128"/>
                <a:ea typeface="ＭＳ Ｐ明朝" pitchFamily="18" charset="-128"/>
              </a:rPr>
              <a:t>に関する確認】</a:t>
            </a:r>
            <a:r>
              <a:rPr lang="ja-JP" altLang="en-US" sz="1050" b="1" dirty="0">
                <a:latin typeface="ＭＳ Ｐ明朝" pitchFamily="18" charset="-128"/>
                <a:ea typeface="ＭＳ Ｐ明朝" pitchFamily="18" charset="-128"/>
              </a:rPr>
              <a:t>この内容を</a:t>
            </a:r>
            <a:r>
              <a:rPr lang="en-US" altLang="ja-JP" sz="1050" b="1" dirty="0">
                <a:latin typeface="ＭＳ Ｐ明朝" pitchFamily="18" charset="-128"/>
                <a:ea typeface="ＭＳ Ｐ明朝" pitchFamily="18" charset="-128"/>
              </a:rPr>
              <a:t>WEB</a:t>
            </a:r>
            <a:r>
              <a:rPr lang="ja-JP" altLang="en-US" sz="1050" b="1" dirty="0">
                <a:latin typeface="ＭＳ Ｐ明朝" pitchFamily="18" charset="-128"/>
                <a:ea typeface="ＭＳ Ｐ明朝" pitchFamily="18" charset="-128"/>
              </a:rPr>
              <a:t>上で登録してください　</a:t>
            </a:r>
            <a:endParaRPr lang="ja-JP" altLang="en-US" sz="1050" b="1" dirty="0">
              <a:latin typeface="ＭＳ Ｐ明朝" pitchFamily="18" charset="-128"/>
              <a:ea typeface="ＭＳ Ｐ明朝" pitchFamily="18" charset="-128"/>
              <a:cs typeface="ＭＳ Ｐゴシック" pitchFamily="50" charset="-128"/>
            </a:endParaRPr>
          </a:p>
        </p:txBody>
      </p:sp>
      <p:graphicFrame>
        <p:nvGraphicFramePr>
          <p:cNvPr id="10" name="表 9">
            <a:extLst>
              <a:ext uri="{FF2B5EF4-FFF2-40B4-BE49-F238E27FC236}">
                <a16:creationId xmlns:a16="http://schemas.microsoft.com/office/drawing/2014/main" id="{9D2D7CB7-A726-41E5-8C3D-3697DC95E3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0116721"/>
              </p:ext>
            </p:extLst>
          </p:nvPr>
        </p:nvGraphicFramePr>
        <p:xfrm>
          <a:off x="320511" y="613575"/>
          <a:ext cx="10071236" cy="432120"/>
        </p:xfrm>
        <a:graphic>
          <a:graphicData uri="http://schemas.openxmlformats.org/drawingml/2006/table">
            <a:tbl>
              <a:tblPr/>
              <a:tblGrid>
                <a:gridCol w="100712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3212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ja-JP" sz="1000" b="1" kern="100" dirty="0">
                          <a:solidFill>
                            <a:schemeClr val="tx1"/>
                          </a:solidFill>
                          <a:effectLst/>
                          <a:ea typeface="ＭＳ Ｐ明朝"/>
                          <a:cs typeface="Times New Roman"/>
                        </a:rPr>
                        <a:t>書式１</a:t>
                      </a:r>
                      <a:r>
                        <a:rPr lang="ja-JP" altLang="en-US" sz="1000" b="1" kern="100" dirty="0">
                          <a:solidFill>
                            <a:schemeClr val="tx1"/>
                          </a:solidFill>
                          <a:effectLst/>
                          <a:ea typeface="ＭＳ Ｐ明朝"/>
                          <a:cs typeface="Times New Roman"/>
                        </a:rPr>
                        <a:t>、書式</a:t>
                      </a:r>
                      <a:r>
                        <a:rPr lang="ja-JP" altLang="ja-JP" sz="1000" b="1" kern="100" dirty="0">
                          <a:solidFill>
                            <a:schemeClr val="tx1"/>
                          </a:solidFill>
                          <a:effectLst/>
                          <a:ea typeface="ＭＳ Ｐ明朝"/>
                          <a:cs typeface="Times New Roman"/>
                        </a:rPr>
                        <a:t>２および３は</a:t>
                      </a:r>
                      <a:r>
                        <a:rPr lang="en-US" altLang="ja-JP" sz="1000" b="1" kern="100" dirty="0">
                          <a:solidFill>
                            <a:schemeClr val="tx1"/>
                          </a:solidFill>
                          <a:effectLst/>
                          <a:ea typeface="ＭＳ Ｐ明朝"/>
                          <a:cs typeface="Times New Roman"/>
                        </a:rPr>
                        <a:t>WEB</a:t>
                      </a:r>
                      <a:r>
                        <a:rPr lang="ja-JP" altLang="en-US" sz="1000" b="1" kern="100" dirty="0">
                          <a:solidFill>
                            <a:schemeClr val="tx1"/>
                          </a:solidFill>
                          <a:effectLst/>
                          <a:ea typeface="ＭＳ Ｐ明朝"/>
                          <a:cs typeface="Times New Roman"/>
                        </a:rPr>
                        <a:t>上で登録してください</a:t>
                      </a:r>
                      <a:r>
                        <a:rPr lang="ja-JP" altLang="ja-JP" sz="1000" b="1" kern="100" dirty="0">
                          <a:solidFill>
                            <a:schemeClr val="tx1"/>
                          </a:solidFill>
                          <a:effectLst/>
                          <a:ea typeface="ＭＳ Ｐ明朝"/>
                          <a:cs typeface="Times New Roman"/>
                        </a:rPr>
                        <a:t>。</a:t>
                      </a:r>
                      <a:r>
                        <a:rPr lang="ja-JP" altLang="en-US" sz="1000" b="1" kern="100" dirty="0">
                          <a:solidFill>
                            <a:schemeClr val="tx1"/>
                          </a:solidFill>
                          <a:effectLst/>
                          <a:ea typeface="ＭＳ Ｐ明朝"/>
                          <a:cs typeface="Times New Roman"/>
                        </a:rPr>
                        <a:t>本書式は、応募者参考用です。</a:t>
                      </a:r>
                      <a:endParaRPr lang="en-US" altLang="ja-JP" sz="1000" b="1" kern="100" dirty="0">
                        <a:solidFill>
                          <a:schemeClr val="tx1"/>
                        </a:solidFill>
                        <a:effectLst/>
                        <a:ea typeface="ＭＳ Ｐ明朝"/>
                        <a:cs typeface="Times New Roman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ja-JP" sz="1000" kern="100" dirty="0">
                          <a:solidFill>
                            <a:schemeClr val="tx1"/>
                          </a:solidFill>
                          <a:effectLst/>
                          <a:ea typeface="ＭＳ Ｐ明朝"/>
                          <a:cs typeface="Times New Roman"/>
                        </a:rPr>
                        <a:t>書式４は</a:t>
                      </a:r>
                      <a:r>
                        <a:rPr lang="en-US" altLang="ja-JP" sz="1000" kern="100" dirty="0">
                          <a:solidFill>
                            <a:schemeClr val="tx1"/>
                          </a:solidFill>
                          <a:effectLst/>
                          <a:ea typeface="ＭＳ Ｐ明朝"/>
                          <a:cs typeface="Times New Roman"/>
                        </a:rPr>
                        <a:t>CM</a:t>
                      </a:r>
                      <a:r>
                        <a:rPr lang="ja-JP" altLang="en-US" sz="1000" kern="100" dirty="0">
                          <a:solidFill>
                            <a:schemeClr val="tx1"/>
                          </a:solidFill>
                          <a:effectLst/>
                          <a:ea typeface="ＭＳ Ｐ明朝"/>
                          <a:cs typeface="Times New Roman"/>
                        </a:rPr>
                        <a:t>選奨では計</a:t>
                      </a:r>
                      <a:r>
                        <a:rPr lang="ja-JP" altLang="en-US" sz="1000" b="0" kern="100" dirty="0">
                          <a:solidFill>
                            <a:schemeClr val="tx1"/>
                          </a:solidFill>
                          <a:effectLst/>
                          <a:ea typeface="ＭＳ Ｐ明朝"/>
                          <a:cs typeface="Times New Roman"/>
                        </a:rPr>
                        <a:t>５</a:t>
                      </a:r>
                      <a:r>
                        <a:rPr lang="ja-JP" altLang="ja-JP" sz="1000" b="0" kern="100" dirty="0">
                          <a:solidFill>
                            <a:schemeClr val="tx1"/>
                          </a:solidFill>
                          <a:effectLst/>
                          <a:ea typeface="ＭＳ Ｐ明朝"/>
                          <a:cs typeface="Times New Roman"/>
                        </a:rPr>
                        <a:t>ページ</a:t>
                      </a:r>
                      <a:r>
                        <a:rPr lang="ja-JP" altLang="ja-JP" sz="1000" kern="100" dirty="0">
                          <a:solidFill>
                            <a:schemeClr val="tx1"/>
                          </a:solidFill>
                          <a:effectLst/>
                          <a:ea typeface="ＭＳ Ｐ明朝"/>
                          <a:cs typeface="Times New Roman"/>
                        </a:rPr>
                        <a:t>以内</a:t>
                      </a:r>
                      <a:r>
                        <a:rPr lang="ja-JP" altLang="en-US" sz="1000" kern="100" dirty="0">
                          <a:solidFill>
                            <a:schemeClr val="tx1"/>
                          </a:solidFill>
                          <a:effectLst/>
                          <a:ea typeface="ＭＳ Ｐ明朝"/>
                          <a:cs typeface="Times New Roman"/>
                        </a:rPr>
                        <a:t>、部門賞では計２ページ以内で</a:t>
                      </a:r>
                      <a:r>
                        <a:rPr lang="en-US" altLang="ja-JP" sz="1000" kern="100" dirty="0">
                          <a:solidFill>
                            <a:schemeClr val="tx1"/>
                          </a:solidFill>
                          <a:effectLst/>
                          <a:ea typeface="ＭＳ Ｐ明朝"/>
                          <a:cs typeface="Times New Roman"/>
                        </a:rPr>
                        <a:t>PDF</a:t>
                      </a:r>
                      <a:r>
                        <a:rPr lang="ja-JP" altLang="en-US" sz="1000" kern="100" dirty="0">
                          <a:solidFill>
                            <a:schemeClr val="tx1"/>
                          </a:solidFill>
                          <a:effectLst/>
                          <a:ea typeface="ＭＳ Ｐ明朝"/>
                          <a:cs typeface="Times New Roman"/>
                        </a:rPr>
                        <a:t>形式でアップロードして下さい。</a:t>
                      </a:r>
                      <a:endParaRPr kumimoji="1" lang="ja-JP" altLang="ja-JP" sz="1000" kern="1200" dirty="0">
                        <a:solidFill>
                          <a:schemeClr val="tx1"/>
                        </a:solidFill>
                        <a:latin typeface="ＭＳ Ｐ明朝" pitchFamily="18" charset="-128"/>
                        <a:ea typeface="ＭＳ Ｐ明朝" pitchFamily="18" charset="-128"/>
                        <a:cs typeface="+mn-cs"/>
                      </a:endParaRPr>
                    </a:p>
                  </a:txBody>
                  <a:tcPr marL="74295" marR="74295" marT="37148" marB="37148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60B31B94-926E-44DE-8C2B-08766C28B75E}"/>
              </a:ext>
            </a:extLst>
          </p:cNvPr>
          <p:cNvSpPr txBox="1"/>
          <p:nvPr/>
        </p:nvSpPr>
        <p:spPr>
          <a:xfrm>
            <a:off x="2874054" y="114380"/>
            <a:ext cx="4961615" cy="25391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ja-JP" altLang="en-US" sz="1050" b="1" dirty="0">
                <a:latin typeface="ＭＳ Ｐ明朝" pitchFamily="18" charset="-128"/>
                <a:ea typeface="ＭＳ Ｐ明朝" pitchFamily="18" charset="-128"/>
              </a:rPr>
              <a:t>（プロジェクト名称（</a:t>
            </a:r>
            <a:r>
              <a:rPr lang="ja-JP" altLang="ja-JP" sz="1050" dirty="0">
                <a:latin typeface="ＭＳ Ｐ明朝" pitchFamily="18" charset="-128"/>
                <a:ea typeface="ＭＳ Ｐ明朝" pitchFamily="18" charset="-128"/>
              </a:rPr>
              <a:t>「○○プロジェクト」または「○○ＣＭ業務」とし「○○工事」は不可</a:t>
            </a:r>
            <a:r>
              <a:rPr lang="ja-JP" altLang="en-US" sz="1050" b="1" dirty="0">
                <a:latin typeface="ＭＳ Ｐ明朝" pitchFamily="18" charset="-128"/>
                <a:ea typeface="ＭＳ Ｐ明朝" pitchFamily="18" charset="-128"/>
              </a:rPr>
              <a:t>））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CD999046-E9F7-4454-8624-889F29DAA4F1}"/>
              </a:ext>
            </a:extLst>
          </p:cNvPr>
          <p:cNvSpPr txBox="1"/>
          <p:nvPr/>
        </p:nvSpPr>
        <p:spPr>
          <a:xfrm>
            <a:off x="438225" y="1495454"/>
            <a:ext cx="9842904" cy="51321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6"/>
              </a:lnSpc>
            </a:pPr>
            <a:r>
              <a:rPr lang="ja-JP" altLang="en-US" sz="1050" kern="100" dirty="0">
                <a:latin typeface="ＭＳ Ｐ明朝" panose="02020600040205080304" pitchFamily="18" charset="-128"/>
                <a:ea typeface="ＭＳ Ｐ明朝" panose="02020600040205080304" pitchFamily="18" charset="-128"/>
                <a:cs typeface="Times New Roman"/>
              </a:rPr>
              <a:t>募集要項の「３</a:t>
            </a:r>
            <a:r>
              <a:rPr lang="en-US" altLang="ja-JP" sz="1050" kern="100" dirty="0">
                <a:latin typeface="ＭＳ Ｐ明朝" panose="02020600040205080304" pitchFamily="18" charset="-128"/>
                <a:ea typeface="ＭＳ Ｐ明朝" panose="02020600040205080304" pitchFamily="18" charset="-128"/>
                <a:cs typeface="Times New Roman"/>
              </a:rPr>
              <a:t>.</a:t>
            </a:r>
            <a:r>
              <a:rPr lang="ja-JP" altLang="en-US" sz="1050" kern="100" dirty="0">
                <a:latin typeface="ＭＳ Ｐ明朝" panose="02020600040205080304" pitchFamily="18" charset="-128"/>
                <a:ea typeface="ＭＳ Ｐ明朝" panose="02020600040205080304" pitchFamily="18" charset="-128"/>
                <a:cs typeface="Times New Roman"/>
              </a:rPr>
              <a:t>応募方法</a:t>
            </a:r>
            <a:r>
              <a:rPr lang="en-US" altLang="ja-JP" sz="1050" kern="100" dirty="0">
                <a:latin typeface="ＭＳ Ｐ明朝" panose="02020600040205080304" pitchFamily="18" charset="-128"/>
                <a:ea typeface="ＭＳ Ｐ明朝" panose="02020600040205080304" pitchFamily="18" charset="-128"/>
                <a:cs typeface="Times New Roman"/>
              </a:rPr>
              <a:t>【</a:t>
            </a:r>
            <a:r>
              <a:rPr lang="ja-JP" altLang="en-US" sz="1050" kern="100" dirty="0">
                <a:latin typeface="ＭＳ Ｐ明朝" panose="02020600040205080304" pitchFamily="18" charset="-128"/>
                <a:ea typeface="ＭＳ Ｐ明朝" panose="02020600040205080304" pitchFamily="18" charset="-128"/>
                <a:cs typeface="Times New Roman"/>
              </a:rPr>
              <a:t>応募資格</a:t>
            </a:r>
            <a:r>
              <a:rPr lang="en-US" altLang="ja-JP" sz="1050" kern="100" dirty="0">
                <a:latin typeface="ＭＳ Ｐ明朝" panose="02020600040205080304" pitchFamily="18" charset="-128"/>
                <a:ea typeface="ＭＳ Ｐ明朝" panose="02020600040205080304" pitchFamily="18" charset="-128"/>
                <a:cs typeface="Times New Roman"/>
              </a:rPr>
              <a:t>】</a:t>
            </a:r>
            <a:r>
              <a:rPr lang="ja-JP" altLang="en-US" sz="1050" kern="100" dirty="0">
                <a:latin typeface="ＭＳ Ｐ明朝" panose="02020600040205080304" pitchFamily="18" charset="-128"/>
                <a:ea typeface="ＭＳ Ｐ明朝" panose="02020600040205080304" pitchFamily="18" charset="-128"/>
                <a:cs typeface="Times New Roman"/>
              </a:rPr>
              <a:t>① 」及び「５．受賞候補者への内示、受賞候補者に求められる手続き</a:t>
            </a:r>
            <a:r>
              <a:rPr lang="ja-JP" altLang="ja-JP" sz="1050" kern="100" dirty="0">
                <a:latin typeface="ＭＳ Ｐ明朝" panose="02020600040205080304" pitchFamily="18" charset="-128"/>
                <a:ea typeface="ＭＳ Ｐ明朝" panose="02020600040205080304" pitchFamily="18" charset="-128"/>
                <a:cs typeface="Times New Roman"/>
              </a:rPr>
              <a:t>の</a:t>
            </a:r>
            <a:r>
              <a:rPr lang="en-US" altLang="ja-JP" sz="1050" kern="100" dirty="0">
                <a:latin typeface="ＭＳ Ｐ明朝" panose="02020600040205080304" pitchFamily="18" charset="-128"/>
                <a:ea typeface="ＭＳ Ｐ明朝" panose="02020600040205080304" pitchFamily="18" charset="-128"/>
                <a:cs typeface="Times New Roman"/>
              </a:rPr>
              <a:t>【</a:t>
            </a:r>
            <a:r>
              <a:rPr lang="ja-JP" altLang="en-US" sz="1050" kern="100" dirty="0">
                <a:latin typeface="ＭＳ Ｐ明朝" panose="02020600040205080304" pitchFamily="18" charset="-128"/>
                <a:ea typeface="ＭＳ Ｐ明朝" panose="02020600040205080304" pitchFamily="18" charset="-128"/>
                <a:cs typeface="Times New Roman"/>
              </a:rPr>
              <a:t>手続き１</a:t>
            </a:r>
            <a:r>
              <a:rPr lang="en-US" altLang="ja-JP" sz="1050" kern="100" dirty="0">
                <a:latin typeface="ＭＳ Ｐ明朝" panose="02020600040205080304" pitchFamily="18" charset="-128"/>
                <a:ea typeface="ＭＳ Ｐ明朝" panose="02020600040205080304" pitchFamily="18" charset="-128"/>
                <a:cs typeface="Times New Roman"/>
              </a:rPr>
              <a:t>】</a:t>
            </a:r>
            <a:r>
              <a:rPr lang="ja-JP" altLang="en-US" sz="1050" kern="100" dirty="0">
                <a:latin typeface="ＭＳ Ｐ明朝" panose="02020600040205080304" pitchFamily="18" charset="-128"/>
                <a:ea typeface="ＭＳ Ｐ明朝" panose="02020600040205080304" pitchFamily="18" charset="-128"/>
                <a:cs typeface="Times New Roman"/>
              </a:rPr>
              <a:t>」の記載に</a:t>
            </a:r>
            <a:r>
              <a:rPr lang="ja-JP" altLang="ja-JP" sz="1050" kern="100" dirty="0">
                <a:latin typeface="ＭＳ Ｐ明朝" panose="02020600040205080304" pitchFamily="18" charset="-128"/>
                <a:ea typeface="ＭＳ Ｐ明朝" panose="02020600040205080304" pitchFamily="18" charset="-128"/>
                <a:cs typeface="Times New Roman"/>
              </a:rPr>
              <a:t>基づ</a:t>
            </a:r>
            <a:r>
              <a:rPr lang="ja-JP" altLang="en-US" sz="1050" kern="100" dirty="0">
                <a:latin typeface="ＭＳ Ｐ明朝" panose="02020600040205080304" pitchFamily="18" charset="-128"/>
                <a:ea typeface="ＭＳ Ｐ明朝" panose="02020600040205080304" pitchFamily="18" charset="-128"/>
                <a:cs typeface="Times New Roman"/>
              </a:rPr>
              <a:t>き、許諾</a:t>
            </a:r>
            <a:r>
              <a:rPr lang="ja-JP" altLang="ja-JP" sz="1050" kern="100" dirty="0">
                <a:latin typeface="ＭＳ Ｐ明朝" panose="02020600040205080304" pitchFamily="18" charset="-128"/>
                <a:ea typeface="ＭＳ Ｐ明朝" panose="02020600040205080304" pitchFamily="18" charset="-128"/>
                <a:cs typeface="Times New Roman"/>
              </a:rPr>
              <a:t>を必要とする関係者名を全て記して、それらの関係者から</a:t>
            </a:r>
            <a:r>
              <a:rPr lang="ja-JP" altLang="en-US" sz="1050" kern="100" dirty="0">
                <a:latin typeface="ＭＳ Ｐ明朝" panose="02020600040205080304" pitchFamily="18" charset="-128"/>
                <a:ea typeface="ＭＳ Ｐ明朝" panose="02020600040205080304" pitchFamily="18" charset="-128"/>
                <a:cs typeface="Times New Roman"/>
              </a:rPr>
              <a:t>許諾</a:t>
            </a:r>
            <a:r>
              <a:rPr lang="ja-JP" altLang="ja-JP" sz="1050" kern="100" dirty="0">
                <a:latin typeface="ＭＳ Ｐ明朝" panose="02020600040205080304" pitchFamily="18" charset="-128"/>
                <a:ea typeface="ＭＳ Ｐ明朝" panose="02020600040205080304" pitchFamily="18" charset="-128"/>
                <a:cs typeface="Times New Roman"/>
              </a:rPr>
              <a:t>を得ている事を</a:t>
            </a:r>
            <a:r>
              <a:rPr lang="ja-JP" altLang="en-US" sz="1050" kern="100" dirty="0">
                <a:latin typeface="ＭＳ Ｐ明朝" panose="02020600040205080304" pitchFamily="18" charset="-128"/>
                <a:ea typeface="ＭＳ Ｐ明朝" panose="02020600040205080304" pitchFamily="18" charset="-128"/>
                <a:cs typeface="Times New Roman"/>
              </a:rPr>
              <a:t>記載</a:t>
            </a:r>
            <a:r>
              <a:rPr lang="ja-JP" altLang="ja-JP" sz="1050" kern="100" dirty="0">
                <a:latin typeface="ＭＳ Ｐ明朝" panose="02020600040205080304" pitchFamily="18" charset="-128"/>
                <a:ea typeface="ＭＳ Ｐ明朝" panose="02020600040205080304" pitchFamily="18" charset="-128"/>
                <a:cs typeface="Times New Roman"/>
              </a:rPr>
              <a:t>して</a:t>
            </a:r>
            <a:r>
              <a:rPr lang="ja-JP" altLang="en-US" sz="1050" kern="100" dirty="0">
                <a:latin typeface="ＭＳ Ｐ明朝" panose="02020600040205080304" pitchFamily="18" charset="-128"/>
                <a:ea typeface="ＭＳ Ｐ明朝" panose="02020600040205080304" pitchFamily="18" charset="-128"/>
                <a:cs typeface="Times New Roman"/>
              </a:rPr>
              <a:t>ください。</a:t>
            </a:r>
            <a:endParaRPr lang="ja-JP" altLang="ja-JP" sz="1050" kern="100" dirty="0">
              <a:latin typeface="ＭＳ Ｐ明朝" panose="02020600040205080304" pitchFamily="18" charset="-128"/>
              <a:ea typeface="ＭＳ Ｐ明朝" panose="02020600040205080304" pitchFamily="18" charset="-128"/>
              <a:cs typeface="Times New Roman"/>
            </a:endParaRPr>
          </a:p>
          <a:p>
            <a:pPr>
              <a:lnSpc>
                <a:spcPts val="1406"/>
              </a:lnSpc>
            </a:pPr>
            <a:r>
              <a:rPr lang="ja-JP" altLang="ja-JP" sz="1050" kern="100" dirty="0">
                <a:latin typeface="ＭＳ Ｐ明朝" panose="02020600040205080304" pitchFamily="18" charset="-128"/>
                <a:ea typeface="ＭＳ Ｐ明朝" panose="02020600040205080304" pitchFamily="18" charset="-128"/>
                <a:cs typeface="Times New Roman"/>
              </a:rPr>
              <a:t>以下のフォームを必要に応じてコピーして記入してください。</a:t>
            </a:r>
            <a:endParaRPr lang="ja-JP" altLang="en-US" sz="105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</p:txBody>
      </p:sp>
      <p:sp>
        <p:nvSpPr>
          <p:cNvPr id="13" name="Rectangle 1">
            <a:extLst>
              <a:ext uri="{FF2B5EF4-FFF2-40B4-BE49-F238E27FC236}">
                <a16:creationId xmlns:a16="http://schemas.microsoft.com/office/drawing/2014/main" id="{C4AF8B23-950E-4CAB-B093-C06777EAF0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4769" y="3831787"/>
            <a:ext cx="4889159" cy="1615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ja-JP" sz="1050" b="1" dirty="0">
                <a:latin typeface="ＭＳ Ｐ明朝" pitchFamily="18" charset="-128"/>
                <a:ea typeface="ＭＳ Ｐ明朝" pitchFamily="18" charset="-128"/>
              </a:rPr>
              <a:t>書式２　非開示情報　２　【担当者に関する情報】</a:t>
            </a:r>
            <a:r>
              <a:rPr lang="ja-JP" altLang="en-US" sz="1050" b="1" dirty="0">
                <a:latin typeface="ＭＳ Ｐ明朝" pitchFamily="18" charset="-128"/>
                <a:ea typeface="ＭＳ Ｐ明朝" pitchFamily="18" charset="-128"/>
              </a:rPr>
              <a:t>この内容を</a:t>
            </a:r>
            <a:r>
              <a:rPr lang="en-US" altLang="ja-JP" sz="1050" b="1" dirty="0">
                <a:latin typeface="ＭＳ Ｐ明朝" pitchFamily="18" charset="-128"/>
                <a:ea typeface="ＭＳ Ｐ明朝" pitchFamily="18" charset="-128"/>
              </a:rPr>
              <a:t>WEB</a:t>
            </a:r>
            <a:r>
              <a:rPr lang="ja-JP" altLang="en-US" sz="1050" b="1" dirty="0">
                <a:latin typeface="ＭＳ Ｐ明朝" pitchFamily="18" charset="-128"/>
                <a:ea typeface="ＭＳ Ｐ明朝" pitchFamily="18" charset="-128"/>
              </a:rPr>
              <a:t>上で登録してください　</a:t>
            </a:r>
            <a:endParaRPr lang="ja-JP" altLang="en-US" sz="1050" b="1" dirty="0">
              <a:latin typeface="ＭＳ Ｐ明朝" pitchFamily="18" charset="-128"/>
              <a:ea typeface="ＭＳ Ｐ明朝" pitchFamily="18" charset="-128"/>
              <a:cs typeface="ＭＳ Ｐゴシック" pitchFamily="50" charset="-128"/>
            </a:endParaRPr>
          </a:p>
        </p:txBody>
      </p:sp>
      <p:graphicFrame>
        <p:nvGraphicFramePr>
          <p:cNvPr id="14" name="表 13">
            <a:extLst>
              <a:ext uri="{FF2B5EF4-FFF2-40B4-BE49-F238E27FC236}">
                <a16:creationId xmlns:a16="http://schemas.microsoft.com/office/drawing/2014/main" id="{9AF9E4F9-39A6-4B66-A8BC-50BE4910F8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7625634"/>
              </p:ext>
            </p:extLst>
          </p:nvPr>
        </p:nvGraphicFramePr>
        <p:xfrm>
          <a:off x="308351" y="4010507"/>
          <a:ext cx="10076977" cy="3183422"/>
        </p:xfrm>
        <a:graphic>
          <a:graphicData uri="http://schemas.openxmlformats.org/drawingml/2006/table">
            <a:tbl>
              <a:tblPr firstRow="1" firstCol="1" bandRow="1" bandCol="1"/>
              <a:tblGrid>
                <a:gridCol w="17269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467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032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9402">
                <a:tc rowSpan="4"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ja-JP" sz="1050" kern="0" dirty="0">
                          <a:effectLst/>
                          <a:latin typeface="Century"/>
                          <a:ea typeface="ＭＳ Ｐ明朝"/>
                          <a:cs typeface="ＭＳ Ｐゴシック"/>
                        </a:rPr>
                        <a:t>業務委託者に関する情報</a:t>
                      </a:r>
                      <a:endParaRPr lang="ja-JP" sz="105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50681" marR="50681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050" kern="0" dirty="0">
                          <a:effectLst/>
                          <a:latin typeface="Century"/>
                          <a:ea typeface="ＭＳ Ｐ明朝"/>
                          <a:cs typeface="ＭＳ Ｐゴシック"/>
                        </a:rPr>
                        <a:t>担当者名</a:t>
                      </a:r>
                      <a:endParaRPr lang="ja-JP" sz="105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50681" marR="50681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050" u="none" strike="noStrike" kern="0" dirty="0">
                          <a:effectLst/>
                          <a:latin typeface="ＭＳ Ｐ明朝"/>
                          <a:ea typeface="ＭＳ 明朝"/>
                          <a:cs typeface="ＭＳ Ｐゴシック"/>
                        </a:rPr>
                        <a:t> </a:t>
                      </a:r>
                      <a:endParaRPr lang="ja-JP" sz="105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50681" marR="50681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9402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050" kern="0" dirty="0">
                          <a:effectLst/>
                          <a:latin typeface="Century"/>
                          <a:ea typeface="ＭＳ Ｐ明朝"/>
                          <a:cs typeface="ＭＳ Ｐゴシック"/>
                        </a:rPr>
                        <a:t>担当者の連絡先　住所</a:t>
                      </a:r>
                      <a:endParaRPr lang="ja-JP" sz="105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50681" marR="50681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050" u="none" strike="noStrike" kern="0" dirty="0">
                          <a:effectLst/>
                          <a:latin typeface="ＭＳ Ｐ明朝"/>
                          <a:ea typeface="ＭＳ 明朝"/>
                          <a:cs typeface="ＭＳ Ｐゴシック"/>
                        </a:rPr>
                        <a:t> </a:t>
                      </a:r>
                      <a:endParaRPr lang="ja-JP" sz="105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50681" marR="50681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9402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050" kern="0" dirty="0">
                          <a:effectLst/>
                          <a:latin typeface="Century"/>
                          <a:ea typeface="ＭＳ Ｐ明朝"/>
                          <a:cs typeface="ＭＳ Ｐゴシック"/>
                        </a:rPr>
                        <a:t>担当者の連絡先　電話</a:t>
                      </a:r>
                      <a:endParaRPr lang="ja-JP" sz="105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50681" marR="50681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050" u="none" strike="noStrike" kern="0" dirty="0">
                          <a:effectLst/>
                          <a:latin typeface="ＭＳ Ｐ明朝"/>
                          <a:ea typeface="ＭＳ 明朝"/>
                          <a:cs typeface="ＭＳ Ｐゴシック"/>
                        </a:rPr>
                        <a:t> </a:t>
                      </a:r>
                      <a:endParaRPr lang="ja-JP" sz="105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50681" marR="50681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9402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050" kern="0" dirty="0">
                          <a:effectLst/>
                          <a:latin typeface="Century"/>
                          <a:ea typeface="ＭＳ Ｐ明朝"/>
                          <a:cs typeface="ＭＳ Ｐゴシック"/>
                        </a:rPr>
                        <a:t>担当者の連絡先　</a:t>
                      </a:r>
                      <a:r>
                        <a:rPr lang="en-US" sz="1050" kern="0" dirty="0">
                          <a:effectLst/>
                          <a:latin typeface="Century"/>
                          <a:ea typeface="ＭＳ Ｐ明朝"/>
                          <a:cs typeface="ＭＳ Ｐゴシック"/>
                        </a:rPr>
                        <a:t>e-mail</a:t>
                      </a:r>
                      <a:endParaRPr lang="ja-JP" sz="105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50681" marR="50681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050" u="none" strike="noStrike" kern="0" dirty="0">
                          <a:effectLst/>
                          <a:latin typeface="ＭＳ Ｐ明朝"/>
                          <a:ea typeface="ＭＳ 明朝"/>
                          <a:cs typeface="ＭＳ Ｐゴシック"/>
                        </a:rPr>
                        <a:t> </a:t>
                      </a:r>
                      <a:endParaRPr lang="ja-JP" sz="105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50681" marR="50681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9402">
                <a:tc rowSpan="7"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ja-JP" sz="1050" kern="0" dirty="0">
                          <a:effectLst/>
                          <a:latin typeface="Century"/>
                          <a:ea typeface="ＭＳ Ｐ明朝"/>
                          <a:cs typeface="ＭＳ Ｐゴシック"/>
                        </a:rPr>
                        <a:t>応募者に関する情報</a:t>
                      </a:r>
                      <a:endParaRPr lang="ja-JP" sz="105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50681" marR="50681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050" kern="0" dirty="0">
                          <a:effectLst/>
                          <a:latin typeface="Century"/>
                          <a:ea typeface="ＭＳ Ｐ明朝"/>
                          <a:cs typeface="ＭＳ Ｐゴシック"/>
                        </a:rPr>
                        <a:t>担当者名</a:t>
                      </a:r>
                      <a:endParaRPr lang="ja-JP" sz="105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50681" marR="50681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050" kern="0" dirty="0">
                          <a:effectLst/>
                          <a:latin typeface="ＭＳ Ｐ明朝"/>
                          <a:ea typeface="ＭＳ 明朝"/>
                          <a:cs typeface="ＭＳ Ｐゴシック"/>
                        </a:rPr>
                        <a:t> </a:t>
                      </a:r>
                      <a:endParaRPr lang="ja-JP" sz="105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50681" marR="50681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9402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050" kern="0" dirty="0">
                          <a:effectLst/>
                          <a:latin typeface="Century"/>
                          <a:ea typeface="ＭＳ Ｐ明朝"/>
                          <a:cs typeface="ＭＳ Ｐゴシック"/>
                        </a:rPr>
                        <a:t>担当者の連絡先　住所</a:t>
                      </a:r>
                      <a:endParaRPr lang="ja-JP" sz="105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50681" marR="50681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050" kern="0" dirty="0">
                          <a:effectLst/>
                          <a:latin typeface="ＭＳ Ｐ明朝"/>
                          <a:ea typeface="ＭＳ 明朝"/>
                          <a:cs typeface="ＭＳ Ｐゴシック"/>
                        </a:rPr>
                        <a:t> </a:t>
                      </a:r>
                      <a:endParaRPr lang="ja-JP" sz="105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50681" marR="50681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9402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050" kern="0" dirty="0">
                          <a:effectLst/>
                          <a:latin typeface="Century"/>
                          <a:ea typeface="ＭＳ Ｐ明朝"/>
                          <a:cs typeface="ＭＳ Ｐゴシック"/>
                        </a:rPr>
                        <a:t>担当者の連絡先　電話</a:t>
                      </a:r>
                      <a:endParaRPr lang="ja-JP" sz="105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50681" marR="50681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050" kern="0" dirty="0">
                          <a:effectLst/>
                          <a:latin typeface="ＭＳ Ｐ明朝"/>
                          <a:ea typeface="ＭＳ 明朝"/>
                          <a:cs typeface="ＭＳ Ｐゴシック"/>
                        </a:rPr>
                        <a:t> </a:t>
                      </a:r>
                      <a:endParaRPr lang="ja-JP" sz="105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50681" marR="50681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9402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050" kern="0" dirty="0">
                          <a:effectLst/>
                          <a:latin typeface="Century"/>
                          <a:ea typeface="ＭＳ Ｐ明朝"/>
                          <a:cs typeface="ＭＳ Ｐゴシック"/>
                        </a:rPr>
                        <a:t>担当者の連絡先　</a:t>
                      </a:r>
                      <a:r>
                        <a:rPr lang="en-US" sz="1050" kern="0" dirty="0">
                          <a:effectLst/>
                          <a:latin typeface="Century"/>
                          <a:ea typeface="ＭＳ Ｐ明朝"/>
                          <a:cs typeface="ＭＳ Ｐゴシック"/>
                        </a:rPr>
                        <a:t>e-mail</a:t>
                      </a:r>
                      <a:endParaRPr lang="ja-JP" sz="105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50681" marR="50681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050" kern="0" dirty="0">
                          <a:effectLst/>
                          <a:latin typeface="ＭＳ Ｐ明朝"/>
                          <a:ea typeface="ＭＳ 明朝"/>
                          <a:cs typeface="ＭＳ Ｐゴシック"/>
                        </a:rPr>
                        <a:t> </a:t>
                      </a:r>
                      <a:endParaRPr lang="ja-JP" sz="105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50681" marR="50681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9402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050" kern="0" dirty="0">
                          <a:effectLst/>
                          <a:latin typeface="Century"/>
                          <a:ea typeface="ＭＳ Ｐ明朝"/>
                          <a:cs typeface="ＭＳ Ｐゴシック"/>
                        </a:rPr>
                        <a:t>担当者不在の場合の代理者名</a:t>
                      </a:r>
                      <a:endParaRPr lang="ja-JP" sz="105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50681" marR="50681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050" kern="0" dirty="0">
                          <a:effectLst/>
                          <a:latin typeface="ＭＳ Ｐ明朝"/>
                          <a:ea typeface="ＭＳ 明朝"/>
                          <a:cs typeface="ＭＳ Ｐゴシック"/>
                        </a:rPr>
                        <a:t> </a:t>
                      </a:r>
                      <a:endParaRPr lang="ja-JP" sz="105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50681" marR="50681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9402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050" kern="0" dirty="0">
                          <a:effectLst/>
                          <a:latin typeface="Century"/>
                          <a:ea typeface="ＭＳ Ｐ明朝"/>
                          <a:cs typeface="ＭＳ Ｐゴシック"/>
                        </a:rPr>
                        <a:t>代理者の連絡先　電話</a:t>
                      </a:r>
                      <a:endParaRPr lang="ja-JP" sz="105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50681" marR="50681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050" kern="0" dirty="0">
                          <a:effectLst/>
                          <a:latin typeface="ＭＳ Ｐ明朝"/>
                          <a:ea typeface="ＭＳ 明朝"/>
                          <a:cs typeface="ＭＳ Ｐゴシック"/>
                        </a:rPr>
                        <a:t> </a:t>
                      </a:r>
                      <a:endParaRPr lang="ja-JP" sz="105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50681" marR="50681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9402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050" kern="0" dirty="0">
                          <a:effectLst/>
                          <a:latin typeface="Century"/>
                          <a:ea typeface="ＭＳ Ｐ明朝"/>
                          <a:cs typeface="ＭＳ Ｐゴシック"/>
                        </a:rPr>
                        <a:t>代理者の連絡先　</a:t>
                      </a:r>
                      <a:r>
                        <a:rPr lang="en-US" sz="1050" kern="0" dirty="0">
                          <a:effectLst/>
                          <a:latin typeface="Century"/>
                          <a:ea typeface="ＭＳ Ｐ明朝"/>
                          <a:cs typeface="ＭＳ Ｐゴシック"/>
                        </a:rPr>
                        <a:t>e-mail</a:t>
                      </a:r>
                      <a:endParaRPr lang="ja-JP" sz="105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50681" marR="50681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050" kern="0" dirty="0">
                          <a:effectLst/>
                          <a:latin typeface="ＭＳ Ｐ明朝"/>
                          <a:ea typeface="ＭＳ 明朝"/>
                          <a:cs typeface="ＭＳ Ｐゴシック"/>
                        </a:rPr>
                        <a:t> </a:t>
                      </a:r>
                      <a:endParaRPr lang="ja-JP" sz="105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50681" marR="50681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2" name="テキスト ボックス 1"/>
          <p:cNvSpPr txBox="1"/>
          <p:nvPr/>
        </p:nvSpPr>
        <p:spPr>
          <a:xfrm>
            <a:off x="10156728" y="7200900"/>
            <a:ext cx="2286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１</a:t>
            </a:r>
          </a:p>
        </p:txBody>
      </p:sp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68692966-5F5C-8646-887E-FB52194B67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9090470"/>
              </p:ext>
            </p:extLst>
          </p:nvPr>
        </p:nvGraphicFramePr>
        <p:xfrm>
          <a:off x="5385038" y="2116591"/>
          <a:ext cx="4914100" cy="1448001"/>
        </p:xfrm>
        <a:graphic>
          <a:graphicData uri="http://schemas.openxmlformats.org/drawingml/2006/table">
            <a:tbl>
              <a:tblPr firstRow="1" firstCol="1" bandRow="1" bandCol="1"/>
              <a:tblGrid>
                <a:gridCol w="15149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991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60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900" kern="100" dirty="0">
                          <a:effectLst/>
                          <a:latin typeface="Century"/>
                          <a:ea typeface="ＭＳ Ｐ明朝"/>
                          <a:cs typeface="Times New Roman"/>
                        </a:rPr>
                        <a:t>関係者名（</a:t>
                      </a:r>
                      <a:r>
                        <a:rPr lang="ja-JP" altLang="en-US" sz="900" kern="100" dirty="0">
                          <a:effectLst/>
                          <a:latin typeface="Century"/>
                          <a:ea typeface="ＭＳ Ｐ明朝"/>
                          <a:cs typeface="Times New Roman"/>
                        </a:rPr>
                        <a:t>法人・団体の場合は</a:t>
                      </a:r>
                      <a:r>
                        <a:rPr lang="ja-JP" sz="900" kern="100" dirty="0">
                          <a:effectLst/>
                          <a:latin typeface="Century"/>
                          <a:ea typeface="ＭＳ Ｐ明朝"/>
                          <a:cs typeface="Times New Roman"/>
                        </a:rPr>
                        <a:t>担当者名</a:t>
                      </a:r>
                      <a:r>
                        <a:rPr lang="ja-JP" altLang="en-US" sz="900" kern="100" dirty="0">
                          <a:effectLst/>
                          <a:latin typeface="Century"/>
                          <a:ea typeface="ＭＳ Ｐ明朝"/>
                          <a:cs typeface="Times New Roman"/>
                        </a:rPr>
                        <a:t>も記載</a:t>
                      </a:r>
                      <a:r>
                        <a:rPr lang="ja-JP" sz="900" kern="100" dirty="0">
                          <a:effectLst/>
                          <a:latin typeface="Century"/>
                          <a:ea typeface="ＭＳ Ｐ明朝"/>
                          <a:cs typeface="Times New Roman"/>
                        </a:rPr>
                        <a:t>）</a:t>
                      </a:r>
                      <a:endParaRPr lang="ja-JP" sz="9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55721" marR="55721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effectLst/>
                          <a:latin typeface="ＭＳ Ｐ明朝"/>
                          <a:ea typeface="ＭＳ 明朝"/>
                          <a:cs typeface="Times New Roman"/>
                        </a:rPr>
                        <a:t> </a:t>
                      </a:r>
                      <a:endParaRPr lang="ja-JP" sz="9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55721" marR="55721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659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900" kern="100" dirty="0">
                          <a:effectLst/>
                          <a:latin typeface="Century"/>
                          <a:ea typeface="ＭＳ 明朝"/>
                          <a:cs typeface="Times New Roman"/>
                        </a:rPr>
                        <a:t>プロジェクトとの関係</a:t>
                      </a:r>
                      <a:endParaRPr lang="ja-JP" sz="9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55721" marR="55721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9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55721" marR="55721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6087744"/>
                  </a:ext>
                </a:extLst>
              </a:tr>
              <a:tr h="26659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900" kern="100" dirty="0">
                          <a:effectLst/>
                          <a:latin typeface="Century"/>
                          <a:ea typeface="ＭＳ 明朝"/>
                          <a:cs typeface="Times New Roman"/>
                        </a:rPr>
                        <a:t>許諾内容</a:t>
                      </a:r>
                      <a:endParaRPr lang="ja-JP" sz="9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55721" marR="55721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9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55721" marR="55721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659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900" kern="100" dirty="0">
                          <a:effectLst/>
                          <a:latin typeface="Century"/>
                          <a:ea typeface="ＭＳ Ｐ明朝"/>
                          <a:cs typeface="Times New Roman"/>
                        </a:rPr>
                        <a:t>許諾</a:t>
                      </a:r>
                      <a:r>
                        <a:rPr lang="ja-JP" sz="900" kern="100" dirty="0">
                          <a:effectLst/>
                          <a:latin typeface="Century"/>
                          <a:ea typeface="ＭＳ Ｐ明朝"/>
                          <a:cs typeface="Times New Roman"/>
                        </a:rPr>
                        <a:t>を確認した日</a:t>
                      </a:r>
                      <a:endParaRPr lang="ja-JP" sz="9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55721" marR="55721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effectLst/>
                          <a:latin typeface="ＭＳ Ｐ明朝"/>
                          <a:ea typeface="ＭＳ 明朝"/>
                          <a:cs typeface="Times New Roman"/>
                        </a:rPr>
                        <a:t> </a:t>
                      </a:r>
                      <a:endParaRPr lang="ja-JP" sz="9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55721" marR="55721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659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900" kern="100" dirty="0">
                          <a:effectLst/>
                          <a:latin typeface="Century"/>
                          <a:ea typeface="ＭＳ Ｐ明朝"/>
                          <a:cs typeface="Times New Roman"/>
                        </a:rPr>
                        <a:t>許諾</a:t>
                      </a:r>
                      <a:r>
                        <a:rPr lang="ja-JP" sz="900" kern="100" dirty="0">
                          <a:effectLst/>
                          <a:latin typeface="Century"/>
                          <a:ea typeface="ＭＳ Ｐ明朝"/>
                          <a:cs typeface="Times New Roman"/>
                        </a:rPr>
                        <a:t>を確認した方法</a:t>
                      </a:r>
                      <a:endParaRPr lang="ja-JP" sz="9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55721" marR="55721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900" kern="100" dirty="0">
                          <a:effectLst/>
                          <a:latin typeface="Century"/>
                          <a:ea typeface="ＭＳ Ｐ明朝"/>
                          <a:cs typeface="Times New Roman"/>
                        </a:rPr>
                        <a:t>□</a:t>
                      </a:r>
                      <a:r>
                        <a:rPr lang="ja-JP" sz="900" kern="100" dirty="0">
                          <a:effectLst/>
                          <a:latin typeface="Century"/>
                          <a:ea typeface="ＭＳ Ｐ明朝"/>
                          <a:cs typeface="Times New Roman"/>
                        </a:rPr>
                        <a:t> 文書　　</a:t>
                      </a:r>
                      <a:r>
                        <a:rPr lang="ja-JP" altLang="en-US" sz="900" kern="100" dirty="0">
                          <a:effectLst/>
                          <a:latin typeface="Century"/>
                          <a:ea typeface="ＭＳ Ｐ明朝"/>
                          <a:cs typeface="Times New Roman"/>
                        </a:rPr>
                        <a:t>□</a:t>
                      </a:r>
                      <a:r>
                        <a:rPr lang="ja-JP" sz="900" kern="100" dirty="0">
                          <a:effectLst/>
                          <a:latin typeface="Century"/>
                          <a:ea typeface="ＭＳ Ｐ明朝"/>
                          <a:cs typeface="Times New Roman"/>
                        </a:rPr>
                        <a:t> 口頭　　</a:t>
                      </a:r>
                      <a:r>
                        <a:rPr lang="ja-JP" altLang="en-US" sz="900" kern="100" dirty="0">
                          <a:effectLst/>
                          <a:latin typeface="Century"/>
                          <a:ea typeface="ＭＳ Ｐ明朝"/>
                          <a:cs typeface="Times New Roman"/>
                        </a:rPr>
                        <a:t>□</a:t>
                      </a:r>
                      <a:r>
                        <a:rPr lang="ja-JP" sz="900" kern="100" dirty="0">
                          <a:effectLst/>
                          <a:latin typeface="Century"/>
                          <a:ea typeface="ＭＳ Ｐ明朝"/>
                          <a:cs typeface="Times New Roman"/>
                        </a:rPr>
                        <a:t> その他（</a:t>
                      </a:r>
                      <a:r>
                        <a:rPr lang="ja-JP" altLang="en-US" sz="900" kern="100" dirty="0">
                          <a:effectLst/>
                          <a:latin typeface="Century"/>
                          <a:ea typeface="ＭＳ Ｐ明朝"/>
                          <a:cs typeface="Times New Roman"/>
                        </a:rPr>
                        <a:t>　　　　</a:t>
                      </a:r>
                      <a:r>
                        <a:rPr lang="ja-JP" sz="900" kern="100" dirty="0">
                          <a:effectLst/>
                          <a:latin typeface="Century"/>
                          <a:ea typeface="ＭＳ Ｐ明朝"/>
                          <a:cs typeface="Times New Roman"/>
                        </a:rPr>
                        <a:t>）</a:t>
                      </a:r>
                      <a:endParaRPr lang="ja-JP" sz="9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55721" marR="55721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55894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">
            <a:extLst>
              <a:ext uri="{FF2B5EF4-FFF2-40B4-BE49-F238E27FC236}">
                <a16:creationId xmlns:a16="http://schemas.microsoft.com/office/drawing/2014/main" id="{7DA4B532-A609-4E24-8E21-F660CBB05A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431071"/>
            <a:ext cx="3424014" cy="1615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ja-JP" sz="1050" b="1" dirty="0">
                <a:latin typeface="ＭＳ Ｐ明朝" pitchFamily="18" charset="-128"/>
                <a:ea typeface="ＭＳ Ｐ明朝" pitchFamily="18" charset="-128"/>
              </a:rPr>
              <a:t>書式</a:t>
            </a:r>
            <a:r>
              <a:rPr lang="ja-JP" altLang="en-US" sz="1050" b="1" dirty="0">
                <a:latin typeface="ＭＳ Ｐ明朝" pitchFamily="18" charset="-128"/>
                <a:ea typeface="ＭＳ Ｐ明朝" pitchFamily="18" charset="-128"/>
              </a:rPr>
              <a:t>３</a:t>
            </a:r>
            <a:r>
              <a:rPr lang="ja-JP" altLang="ja-JP" sz="1050" b="1" dirty="0">
                <a:latin typeface="ＭＳ Ｐ明朝" pitchFamily="18" charset="-128"/>
                <a:ea typeface="ＭＳ Ｐ明朝" pitchFamily="18" charset="-128"/>
              </a:rPr>
              <a:t>　【</a:t>
            </a:r>
            <a:r>
              <a:rPr lang="ja-JP" altLang="en-US" sz="1050" b="1" dirty="0">
                <a:latin typeface="ＭＳ Ｐ明朝" pitchFamily="18" charset="-128"/>
                <a:ea typeface="ＭＳ Ｐ明朝" pitchFamily="18" charset="-128"/>
              </a:rPr>
              <a:t>基本情報</a:t>
            </a:r>
            <a:r>
              <a:rPr lang="ja-JP" altLang="ja-JP" sz="1050" b="1" dirty="0">
                <a:latin typeface="ＭＳ Ｐ明朝" pitchFamily="18" charset="-128"/>
                <a:ea typeface="ＭＳ Ｐ明朝" pitchFamily="18" charset="-128"/>
              </a:rPr>
              <a:t>】</a:t>
            </a:r>
            <a:r>
              <a:rPr lang="ja-JP" altLang="en-US" sz="1050" b="1" dirty="0">
                <a:latin typeface="ＭＳ Ｐ明朝" pitchFamily="18" charset="-128"/>
                <a:ea typeface="ＭＳ Ｐ明朝" pitchFamily="18" charset="-128"/>
              </a:rPr>
              <a:t>この内容を</a:t>
            </a:r>
            <a:r>
              <a:rPr lang="en-US" altLang="ja-JP" sz="1050" b="1" dirty="0">
                <a:latin typeface="ＭＳ Ｐ明朝" pitchFamily="18" charset="-128"/>
                <a:ea typeface="ＭＳ Ｐ明朝" pitchFamily="18" charset="-128"/>
              </a:rPr>
              <a:t>WEB</a:t>
            </a:r>
            <a:r>
              <a:rPr lang="ja-JP" altLang="en-US" sz="1050" b="1" dirty="0">
                <a:latin typeface="ＭＳ Ｐ明朝" pitchFamily="18" charset="-128"/>
                <a:ea typeface="ＭＳ Ｐ明朝" pitchFamily="18" charset="-128"/>
              </a:rPr>
              <a:t>上で登録してください　</a:t>
            </a:r>
            <a:endParaRPr lang="ja-JP" altLang="en-US" sz="1050" b="1" dirty="0">
              <a:latin typeface="ＭＳ Ｐ明朝" pitchFamily="18" charset="-128"/>
              <a:ea typeface="ＭＳ Ｐ明朝" pitchFamily="18" charset="-128"/>
              <a:cs typeface="ＭＳ Ｐゴシック" pitchFamily="50" charset="-128"/>
            </a:endParaRPr>
          </a:p>
        </p:txBody>
      </p:sp>
      <p:graphicFrame>
        <p:nvGraphicFramePr>
          <p:cNvPr id="28" name="表 27">
            <a:extLst>
              <a:ext uri="{FF2B5EF4-FFF2-40B4-BE49-F238E27FC236}">
                <a16:creationId xmlns:a16="http://schemas.microsoft.com/office/drawing/2014/main" id="{6538AC7A-BEA1-4FDA-ABB9-FB9FF52D68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4437453"/>
              </p:ext>
            </p:extLst>
          </p:nvPr>
        </p:nvGraphicFramePr>
        <p:xfrm>
          <a:off x="304800" y="611188"/>
          <a:ext cx="4932001" cy="6589706"/>
        </p:xfrm>
        <a:graphic>
          <a:graphicData uri="http://schemas.openxmlformats.org/drawingml/2006/table">
            <a:tbl>
              <a:tblPr firstRow="1" firstCol="1" bandRow="1" bandCol="1"/>
              <a:tblGrid>
                <a:gridCol w="7490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7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714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1436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65443">
                <a:tc rowSpan="4"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000" kern="0" dirty="0"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  <a:cs typeface="ＭＳ Ｐゴシック"/>
                        </a:rPr>
                        <a:t>プロジェクトの</a:t>
                      </a:r>
                      <a:endParaRPr lang="ja-JP" sz="1000" kern="100" dirty="0">
                        <a:solidFill>
                          <a:schemeClr val="tx1"/>
                        </a:solidFill>
                        <a:effectLst/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000" kern="0" dirty="0"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  <a:cs typeface="ＭＳ Ｐゴシック"/>
                        </a:rPr>
                        <a:t>基本情報</a:t>
                      </a:r>
                      <a:endParaRPr lang="ja-JP" sz="1000" kern="100" dirty="0">
                        <a:solidFill>
                          <a:schemeClr val="tx1"/>
                        </a:solidFill>
                        <a:effectLst/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</a:txBody>
                  <a:tcPr marL="40444" marR="40444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000" kern="0" dirty="0"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  <a:cs typeface="ＭＳ Ｐゴシック"/>
                        </a:rPr>
                        <a:t>プロジェクト名称</a:t>
                      </a:r>
                      <a:endParaRPr lang="ja-JP" sz="1000" kern="100" dirty="0">
                        <a:solidFill>
                          <a:schemeClr val="tx1"/>
                        </a:solidFill>
                        <a:effectLst/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</a:txBody>
                  <a:tcPr marL="40444" marR="40444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000" kern="0" dirty="0"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  <a:cs typeface="ＭＳ Ｐゴシック"/>
                        </a:rPr>
                        <a:t>「○○プロジェクト」または「○○ＣＭ業務」とし「○○工事」は不可</a:t>
                      </a:r>
                      <a:endParaRPr lang="ja-JP" sz="1000" kern="100" dirty="0">
                        <a:solidFill>
                          <a:schemeClr val="tx1"/>
                        </a:solidFill>
                        <a:effectLst/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</a:txBody>
                  <a:tcPr marL="40444" marR="40444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9266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000" kern="0" dirty="0"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  <a:cs typeface="ＭＳ Ｐゴシック"/>
                        </a:rPr>
                        <a:t>所在地</a:t>
                      </a:r>
                      <a:endParaRPr lang="ja-JP" sz="1000" kern="100" dirty="0">
                        <a:solidFill>
                          <a:schemeClr val="tx1"/>
                        </a:solidFill>
                        <a:effectLst/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</a:txBody>
                  <a:tcPr marL="40444" marR="40444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000" kern="0" dirty="0"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  <a:cs typeface="ＭＳ Ｐゴシック"/>
                        </a:rPr>
                        <a:t>○○県○○市</a:t>
                      </a:r>
                      <a:endParaRPr lang="ja-JP" sz="1000" kern="100" dirty="0">
                        <a:solidFill>
                          <a:schemeClr val="tx1"/>
                        </a:solidFill>
                        <a:effectLst/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</a:txBody>
                  <a:tcPr marL="40444" marR="40444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9266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000" kern="0" dirty="0"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  <a:cs typeface="ＭＳ Ｐゴシック"/>
                        </a:rPr>
                        <a:t>種別１（※）</a:t>
                      </a:r>
                      <a:endParaRPr lang="ja-JP" sz="1000" kern="100" dirty="0">
                        <a:solidFill>
                          <a:schemeClr val="tx1"/>
                        </a:solidFill>
                        <a:effectLst/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</a:txBody>
                  <a:tcPr marL="40444" marR="40444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000" kern="0" dirty="0"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  <a:cs typeface="ＭＳ Ｐゴシック"/>
                        </a:rPr>
                        <a:t>□新築・□改修・□その他（具体的に記載）</a:t>
                      </a:r>
                      <a:endParaRPr lang="ja-JP" sz="1000" kern="100" dirty="0">
                        <a:solidFill>
                          <a:schemeClr val="tx1"/>
                        </a:solidFill>
                        <a:effectLst/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</a:txBody>
                  <a:tcPr marL="40444" marR="40444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44907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000" kern="0" dirty="0"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  <a:cs typeface="ＭＳ Ｐゴシック"/>
                        </a:rPr>
                        <a:t>種別２（※）</a:t>
                      </a:r>
                      <a:endParaRPr lang="ja-JP" sz="1000" kern="100" dirty="0">
                        <a:solidFill>
                          <a:schemeClr val="tx1"/>
                        </a:solidFill>
                        <a:effectLst/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</a:txBody>
                  <a:tcPr marL="40444" marR="40444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000" kern="0" dirty="0"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  <a:cs typeface="ＭＳ Ｐゴシック"/>
                        </a:rPr>
                        <a:t>□オフィス（庁舎を含む）</a:t>
                      </a:r>
                    </a:p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000" kern="0" dirty="0"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  <a:cs typeface="ＭＳ Ｐゴシック"/>
                        </a:rPr>
                        <a:t>□研究開発・生産施設</a:t>
                      </a:r>
                    </a:p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000" kern="0" dirty="0"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  <a:cs typeface="ＭＳ Ｐゴシック"/>
                        </a:rPr>
                        <a:t>□倉庫</a:t>
                      </a:r>
                      <a:r>
                        <a:rPr lang="en-US" altLang="ja-JP" sz="1000" kern="0" dirty="0"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  <a:cs typeface="ＭＳ Ｐゴシック"/>
                        </a:rPr>
                        <a:t>/</a:t>
                      </a:r>
                      <a:r>
                        <a:rPr lang="ja-JP" altLang="en-US" sz="1000" kern="0" dirty="0"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  <a:cs typeface="ＭＳ Ｐゴシック"/>
                        </a:rPr>
                        <a:t>物流 </a:t>
                      </a:r>
                    </a:p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000" kern="0" dirty="0"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  <a:cs typeface="ＭＳ Ｐゴシック"/>
                        </a:rPr>
                        <a:t>□住宅</a:t>
                      </a:r>
                    </a:p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000" kern="0" dirty="0"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  <a:cs typeface="ＭＳ Ｐゴシック"/>
                        </a:rPr>
                        <a:t>□ホテル</a:t>
                      </a:r>
                      <a:r>
                        <a:rPr lang="en-US" altLang="ja-JP" sz="1000" kern="0" dirty="0"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  <a:cs typeface="ＭＳ Ｐゴシック"/>
                        </a:rPr>
                        <a:t>/</a:t>
                      </a:r>
                      <a:r>
                        <a:rPr lang="ja-JP" altLang="en-US" sz="1000" kern="0" dirty="0"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  <a:cs typeface="ＭＳ Ｐゴシック"/>
                        </a:rPr>
                        <a:t>宿泊</a:t>
                      </a:r>
                    </a:p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000" kern="0" dirty="0"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  <a:cs typeface="ＭＳ Ｐゴシック"/>
                        </a:rPr>
                        <a:t>□スポーツ</a:t>
                      </a:r>
                    </a:p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000" kern="0" dirty="0"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  <a:cs typeface="ＭＳ Ｐゴシック"/>
                        </a:rPr>
                        <a:t>□文化施設</a:t>
                      </a:r>
                    </a:p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000" kern="0" dirty="0"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  <a:cs typeface="ＭＳ Ｐゴシック"/>
                        </a:rPr>
                        <a:t>□医療・健康</a:t>
                      </a:r>
                    </a:p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000" kern="0" dirty="0"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  <a:cs typeface="ＭＳ Ｐゴシック"/>
                        </a:rPr>
                        <a:t>□学校</a:t>
                      </a:r>
                      <a:r>
                        <a:rPr lang="en-US" altLang="ja-JP" sz="1000" kern="0" dirty="0"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  <a:cs typeface="ＭＳ Ｐゴシック"/>
                        </a:rPr>
                        <a:t>/</a:t>
                      </a:r>
                      <a:r>
                        <a:rPr lang="ja-JP" altLang="en-US" sz="1000" kern="0" dirty="0"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  <a:cs typeface="ＭＳ Ｐゴシック"/>
                        </a:rPr>
                        <a:t>教育</a:t>
                      </a:r>
                    </a:p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000" kern="0" dirty="0"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  <a:cs typeface="ＭＳ Ｐゴシック"/>
                        </a:rPr>
                        <a:t>□メディア・放送局</a:t>
                      </a:r>
                    </a:p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000" kern="0" dirty="0"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  <a:cs typeface="ＭＳ Ｐゴシック"/>
                        </a:rPr>
                        <a:t>□商業施設</a:t>
                      </a:r>
                    </a:p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000" kern="0" dirty="0"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  <a:cs typeface="ＭＳ Ｐゴシック"/>
                        </a:rPr>
                        <a:t>□まちづくり</a:t>
                      </a:r>
                      <a:r>
                        <a:rPr lang="en-US" altLang="ja-JP" sz="1000" kern="0" dirty="0"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  <a:cs typeface="ＭＳ Ｐゴシック"/>
                        </a:rPr>
                        <a:t>/</a:t>
                      </a:r>
                      <a:r>
                        <a:rPr lang="ja-JP" altLang="en-US" sz="1000" kern="0" dirty="0"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  <a:cs typeface="ＭＳ Ｐゴシック"/>
                        </a:rPr>
                        <a:t>複合施設</a:t>
                      </a:r>
                    </a:p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000" kern="0" dirty="0"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  <a:cs typeface="ＭＳ Ｐゴシック"/>
                        </a:rPr>
                        <a:t>□データセンター</a:t>
                      </a:r>
                    </a:p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000" kern="0" dirty="0"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  <a:cs typeface="ＭＳ Ｐゴシック"/>
                        </a:rPr>
                        <a:t>□グローバル</a:t>
                      </a:r>
                    </a:p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000" kern="0" dirty="0"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  <a:cs typeface="ＭＳ Ｐゴシック"/>
                        </a:rPr>
                        <a:t>□宗教・歴史</a:t>
                      </a:r>
                    </a:p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000" kern="0" dirty="0"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  <a:cs typeface="ＭＳ Ｐゴシック"/>
                        </a:rPr>
                        <a:t>□交通</a:t>
                      </a:r>
                      <a:r>
                        <a:rPr lang="en-US" altLang="ja-JP" sz="1000" kern="0" dirty="0"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  <a:cs typeface="ＭＳ Ｐゴシック"/>
                        </a:rPr>
                        <a:t>/</a:t>
                      </a:r>
                      <a:r>
                        <a:rPr lang="ja-JP" altLang="en-US" sz="1000" kern="0" dirty="0"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  <a:cs typeface="ＭＳ Ｐゴシック"/>
                        </a:rPr>
                        <a:t>インフラ</a:t>
                      </a:r>
                    </a:p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000" kern="0" dirty="0"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  <a:cs typeface="ＭＳ Ｐゴシック"/>
                        </a:rPr>
                        <a:t>□土木施設</a:t>
                      </a:r>
                    </a:p>
                  </a:txBody>
                  <a:tcPr marL="40444" marR="40444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9266">
                <a:tc rowSpan="3"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000" kern="0" dirty="0"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  <a:cs typeface="ＭＳ Ｐゴシック"/>
                        </a:rPr>
                        <a:t>ＣＭ業務委託者に関する情報</a:t>
                      </a:r>
                      <a:endParaRPr lang="ja-JP" sz="1000" kern="100" dirty="0">
                        <a:solidFill>
                          <a:schemeClr val="tx1"/>
                        </a:solidFill>
                        <a:effectLst/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</a:txBody>
                  <a:tcPr marL="40444" marR="40444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000" kern="0" dirty="0"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  <a:cs typeface="ＭＳ Ｐゴシック"/>
                        </a:rPr>
                        <a:t>ＣＭ業務委託者名</a:t>
                      </a:r>
                      <a:endParaRPr lang="ja-JP" sz="1000" kern="100" dirty="0">
                        <a:solidFill>
                          <a:schemeClr val="tx1"/>
                        </a:solidFill>
                        <a:effectLst/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</a:txBody>
                  <a:tcPr marL="40444" marR="40444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000" kern="0" dirty="0"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  <a:cs typeface="ＭＳ Ｐゴシック"/>
                        </a:rPr>
                        <a:t> </a:t>
                      </a:r>
                      <a:endParaRPr lang="ja-JP" sz="1000" kern="100" dirty="0">
                        <a:solidFill>
                          <a:schemeClr val="tx1"/>
                        </a:solidFill>
                        <a:effectLst/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</a:txBody>
                  <a:tcPr marL="40444" marR="40444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9266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1000" kern="0" dirty="0"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  <a:cs typeface="ＭＳ Ｐゴシック"/>
                        </a:rPr>
                        <a:t>ＣＭ業務委託者の所在地</a:t>
                      </a:r>
                      <a:endParaRPr lang="ja-JP" sz="1000" kern="100" dirty="0">
                        <a:solidFill>
                          <a:schemeClr val="tx1"/>
                        </a:solidFill>
                        <a:effectLst/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</a:txBody>
                  <a:tcPr marL="40444" marR="40444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ja-JP" sz="1000" kern="0" dirty="0"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  <a:cs typeface="ＭＳ Ｐゴシック"/>
                        </a:rPr>
                        <a:t>○○県○○市</a:t>
                      </a:r>
                      <a:endParaRPr lang="ja-JP" altLang="ja-JP" sz="1000" kern="100" dirty="0">
                        <a:solidFill>
                          <a:schemeClr val="tx1"/>
                        </a:solidFill>
                        <a:effectLst/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</a:txBody>
                  <a:tcPr marL="40444" marR="40444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443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1000" kern="100" dirty="0"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種別（</a:t>
                      </a:r>
                      <a:r>
                        <a:rPr lang="en-US" altLang="ja-JP" sz="1000" kern="100" dirty="0"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※</a:t>
                      </a:r>
                      <a:r>
                        <a:rPr lang="ja-JP" altLang="en-US" sz="1000" kern="100" dirty="0"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）</a:t>
                      </a:r>
                      <a:endParaRPr lang="ja-JP" sz="1000" kern="100" dirty="0">
                        <a:solidFill>
                          <a:schemeClr val="tx1"/>
                        </a:solidFill>
                        <a:effectLst/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</a:txBody>
                  <a:tcPr marL="40444" marR="40444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1000" kern="0" dirty="0"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  <a:cs typeface="ＭＳ Ｐゴシック"/>
                        </a:rPr>
                        <a:t>□公共法人・□民間法人・□その他（具体的に記載）</a:t>
                      </a:r>
                      <a:endParaRPr lang="ja-JP" sz="1000" kern="100" dirty="0">
                        <a:solidFill>
                          <a:schemeClr val="tx1"/>
                        </a:solidFill>
                        <a:effectLst/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</a:txBody>
                  <a:tcPr marL="40444" marR="40444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9266">
                <a:tc rowSpan="3"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000" kern="0" dirty="0"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  <a:cs typeface="ＭＳ Ｐゴシック"/>
                        </a:rPr>
                        <a:t>応募者に</a:t>
                      </a:r>
                      <a:endParaRPr lang="ja-JP" sz="1000" kern="100" dirty="0">
                        <a:solidFill>
                          <a:schemeClr val="tx1"/>
                        </a:solidFill>
                        <a:effectLst/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000" kern="0" dirty="0"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  <a:cs typeface="ＭＳ Ｐゴシック"/>
                        </a:rPr>
                        <a:t>関する情報</a:t>
                      </a:r>
                      <a:endParaRPr lang="ja-JP" sz="1000" kern="100" dirty="0">
                        <a:solidFill>
                          <a:schemeClr val="tx1"/>
                        </a:solidFill>
                        <a:effectLst/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</a:txBody>
                  <a:tcPr marL="40444" marR="40444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000" kern="0" dirty="0"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  <a:cs typeface="ＭＳ Ｐゴシック"/>
                        </a:rPr>
                        <a:t>応募者（法人）名</a:t>
                      </a:r>
                      <a:endParaRPr lang="ja-JP" sz="1000" kern="100" dirty="0">
                        <a:solidFill>
                          <a:schemeClr val="tx1"/>
                        </a:solidFill>
                        <a:effectLst/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</a:txBody>
                  <a:tcPr marL="40444" marR="40444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>
                        <a:spcAft>
                          <a:spcPts val="0"/>
                        </a:spcAft>
                      </a:pPr>
                      <a:endParaRPr lang="ja-JP" sz="1000" kern="100" dirty="0">
                        <a:solidFill>
                          <a:schemeClr val="tx1"/>
                        </a:solidFill>
                        <a:effectLst/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</a:txBody>
                  <a:tcPr marL="40444" marR="40444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9266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ja-JP" sz="1000" kern="0" dirty="0"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  <a:cs typeface="ＭＳ Ｐゴシック"/>
                        </a:rPr>
                        <a:t>応募者（法人）の所在地</a:t>
                      </a:r>
                      <a:endParaRPr lang="ja-JP" sz="1000" kern="100" dirty="0">
                        <a:solidFill>
                          <a:schemeClr val="tx1"/>
                        </a:solidFill>
                        <a:effectLst/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</a:txBody>
                  <a:tcPr marL="40444" marR="40444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ja-JP" sz="1000" kern="0" dirty="0"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  <a:cs typeface="ＭＳ Ｐゴシック"/>
                        </a:rPr>
                        <a:t> </a:t>
                      </a:r>
                      <a:r>
                        <a:rPr lang="ja-JP" altLang="en-US" sz="1000" kern="0" dirty="0"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  <a:cs typeface="ＭＳ Ｐゴシック"/>
                        </a:rPr>
                        <a:t>○○県○○市</a:t>
                      </a:r>
                      <a:endParaRPr lang="ja-JP" altLang="ja-JP" sz="1000" kern="100" dirty="0">
                        <a:solidFill>
                          <a:schemeClr val="tx1"/>
                        </a:solidFill>
                        <a:effectLst/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</a:txBody>
                  <a:tcPr marL="40444" marR="40444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5443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ja-JP" sz="1000" kern="0" dirty="0"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  <a:cs typeface="ＭＳ Ｐゴシック"/>
                        </a:rPr>
                        <a:t>種別（※）</a:t>
                      </a:r>
                      <a:endParaRPr lang="ja-JP" sz="1000" kern="100" dirty="0">
                        <a:solidFill>
                          <a:schemeClr val="tx1"/>
                        </a:solidFill>
                        <a:effectLst/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</a:txBody>
                  <a:tcPr marL="40444" marR="40444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ja-JP" sz="1000" kern="0" dirty="0"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  <a:cs typeface="ＭＳ Ｐゴシック"/>
                        </a:rPr>
                        <a:t>□ＣＭ専門会社、□設計事務所系、□施工会社系、□その他（具体的に記載）</a:t>
                      </a:r>
                      <a:endParaRPr lang="ja-JP" sz="1000" kern="100" dirty="0">
                        <a:solidFill>
                          <a:schemeClr val="tx1"/>
                        </a:solidFill>
                        <a:effectLst/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</a:txBody>
                  <a:tcPr marL="40444" marR="40444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48165"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kern="0" dirty="0"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  <a:cs typeface="ＭＳ Ｐゴシック"/>
                        </a:rPr>
                        <a:t>応募の対象となる</a:t>
                      </a:r>
                      <a:r>
                        <a:rPr lang="en-US" altLang="ja-JP" sz="1000" kern="0" dirty="0"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  <a:cs typeface="ＭＳ Ｐゴシック"/>
                        </a:rPr>
                        <a:t>CM</a:t>
                      </a:r>
                      <a:r>
                        <a:rPr lang="ja-JP" altLang="en-US" sz="1000" kern="0" dirty="0"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  <a:cs typeface="ＭＳ Ｐゴシック"/>
                        </a:rPr>
                        <a:t>業務を行った段階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kern="0" dirty="0"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  <a:cs typeface="ＭＳ Ｐゴシック"/>
                        </a:rPr>
                        <a:t>複数選択可</a:t>
                      </a:r>
                      <a:r>
                        <a:rPr lang="ja-JP" altLang="ja-JP" sz="1000" kern="0" dirty="0"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  <a:cs typeface="ＭＳ Ｐゴシック"/>
                        </a:rPr>
                        <a:t>（※）</a:t>
                      </a:r>
                      <a:endParaRPr lang="ja-JP" altLang="ja-JP" sz="1000" kern="100" dirty="0">
                        <a:solidFill>
                          <a:schemeClr val="tx1"/>
                        </a:solidFill>
                        <a:effectLst/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</a:txBody>
                  <a:tcPr marL="58500" marR="74295" marT="37148" marB="37148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kern="0" dirty="0"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  <a:cs typeface="ＭＳ Ｐゴシック"/>
                        </a:rPr>
                        <a:t>□事業構想・基本</a:t>
                      </a:r>
                      <a:r>
                        <a:rPr lang="ja-JP" sz="1000" kern="0" dirty="0"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  <a:cs typeface="ＭＳ Ｐゴシック"/>
                        </a:rPr>
                        <a:t>計画、□基本設計、□実施設計、□発注</a:t>
                      </a:r>
                      <a:r>
                        <a:rPr lang="ja-JP" altLang="en-US" sz="1000" kern="0" dirty="0"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  <a:cs typeface="ＭＳ Ｐゴシック"/>
                        </a:rPr>
                        <a:t>業務</a:t>
                      </a:r>
                      <a:r>
                        <a:rPr lang="ja-JP" sz="1000" kern="0" dirty="0"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  <a:cs typeface="ＭＳ Ｐゴシック"/>
                        </a:rPr>
                        <a:t>、□工事</a:t>
                      </a:r>
                      <a:r>
                        <a:rPr lang="ja-JP" altLang="en-US" sz="1000" kern="0"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  <a:cs typeface="ＭＳ Ｐゴシック"/>
                        </a:rPr>
                        <a:t>施工</a:t>
                      </a:r>
                      <a:r>
                        <a:rPr lang="ja-JP" sz="1000" kern="0"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  <a:cs typeface="ＭＳ Ｐゴシック"/>
                        </a:rPr>
                        <a:t>、</a:t>
                      </a:r>
                      <a:r>
                        <a:rPr lang="ja-JP" altLang="en-US" sz="1000" kern="100"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□完成後・事業運営段階</a:t>
                      </a:r>
                      <a:endParaRPr lang="ja-JP" altLang="ja-JP" sz="1000" kern="100">
                        <a:solidFill>
                          <a:schemeClr val="tx1"/>
                        </a:solidFill>
                        <a:effectLst/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</a:txBody>
                  <a:tcPr marL="40444" marR="40444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9266"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000" kern="0" dirty="0"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  <a:cs typeface="ＭＳ Ｐゴシック"/>
                        </a:rPr>
                        <a:t>CMR</a:t>
                      </a:r>
                      <a:r>
                        <a:rPr lang="ja-JP" sz="1000" kern="0" dirty="0"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  <a:cs typeface="ＭＳ Ｐゴシック"/>
                        </a:rPr>
                        <a:t>の選定方法（※）</a:t>
                      </a:r>
                      <a:endParaRPr lang="ja-JP" sz="1000" kern="100" dirty="0">
                        <a:solidFill>
                          <a:schemeClr val="tx1"/>
                        </a:solidFill>
                        <a:effectLst/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</a:txBody>
                  <a:tcPr marL="58500" marR="40444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sz="1000" kern="0" dirty="0"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  <a:cs typeface="ＭＳ Ｐゴシック"/>
                        </a:rPr>
                        <a:t>□特命</a:t>
                      </a:r>
                      <a:r>
                        <a:rPr lang="ja-JP" altLang="en-US" sz="1000" kern="0" dirty="0"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  <a:cs typeface="ＭＳ Ｐゴシック"/>
                        </a:rPr>
                        <a:t>、</a:t>
                      </a:r>
                      <a:r>
                        <a:rPr lang="ja-JP" sz="1000" kern="0" dirty="0"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  <a:cs typeface="ＭＳ Ｐゴシック"/>
                        </a:rPr>
                        <a:t>□プロポーザル、□その他（具体的に記載）</a:t>
                      </a:r>
                      <a:endParaRPr lang="ja-JP" sz="1000" kern="100" dirty="0">
                        <a:solidFill>
                          <a:schemeClr val="tx1"/>
                        </a:solidFill>
                        <a:effectLst/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</a:txBody>
                  <a:tcPr marL="40444" marR="40444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65443"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1000" kern="0" dirty="0"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  <a:cs typeface="ＭＳ Ｐゴシック"/>
                        </a:rPr>
                        <a:t>プロジェクト実施方式</a:t>
                      </a:r>
                      <a:r>
                        <a:rPr lang="ja-JP" sz="1000" kern="0" dirty="0"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  <a:cs typeface="ＭＳ Ｐゴシック"/>
                        </a:rPr>
                        <a:t>（※）</a:t>
                      </a:r>
                      <a:endParaRPr lang="ja-JP" sz="1000" kern="100" dirty="0">
                        <a:solidFill>
                          <a:schemeClr val="tx1"/>
                        </a:solidFill>
                        <a:effectLst/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</a:txBody>
                  <a:tcPr marL="58500" marR="40444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000" kern="0" dirty="0"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  <a:cs typeface="ＭＳ Ｐゴシック"/>
                        </a:rPr>
                        <a:t>□設計施工分離、□設計施工</a:t>
                      </a:r>
                      <a:r>
                        <a:rPr lang="ja-JP" altLang="en-US" sz="1000" kern="0" dirty="0"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  <a:cs typeface="ＭＳ Ｐゴシック"/>
                        </a:rPr>
                        <a:t>一括</a:t>
                      </a:r>
                      <a:r>
                        <a:rPr lang="ja-JP" sz="1000" kern="0" dirty="0"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  <a:cs typeface="ＭＳ Ｐゴシック"/>
                        </a:rPr>
                        <a:t>、</a:t>
                      </a:r>
                      <a:r>
                        <a:rPr lang="ja-JP" altLang="en-US" sz="1000" kern="0" dirty="0"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  <a:cs typeface="ＭＳ Ｐゴシック"/>
                        </a:rPr>
                        <a:t>□ＥＣＩ、</a:t>
                      </a:r>
                      <a:r>
                        <a:rPr lang="ja-JP" sz="1000" kern="0" dirty="0"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  <a:cs typeface="ＭＳ Ｐゴシック"/>
                        </a:rPr>
                        <a:t>□</a:t>
                      </a:r>
                      <a:r>
                        <a:rPr lang="en-US" altLang="ja-JP" sz="1000" kern="0" dirty="0"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  <a:cs typeface="ＭＳ Ｐゴシック"/>
                        </a:rPr>
                        <a:t>PPP</a:t>
                      </a:r>
                      <a:r>
                        <a:rPr lang="ja-JP" altLang="en-US" sz="1000" kern="0" dirty="0"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  <a:cs typeface="ＭＳ Ｐゴシック"/>
                        </a:rPr>
                        <a:t>、</a:t>
                      </a:r>
                      <a:endParaRPr lang="en-US" altLang="ja-JP" sz="1000" kern="0" dirty="0">
                        <a:solidFill>
                          <a:schemeClr val="tx1"/>
                        </a:solidFill>
                        <a:effectLst/>
                        <a:latin typeface="ＭＳ Ｐ明朝" pitchFamily="18" charset="-128"/>
                        <a:ea typeface="ＭＳ Ｐ明朝" pitchFamily="18" charset="-128"/>
                        <a:cs typeface="ＭＳ Ｐゴシック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1000" kern="0" dirty="0"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  <a:cs typeface="ＭＳ Ｐゴシック"/>
                        </a:rPr>
                        <a:t>□</a:t>
                      </a:r>
                      <a:r>
                        <a:rPr lang="ja-JP" sz="1000" kern="0" dirty="0"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  <a:cs typeface="ＭＳ Ｐゴシック"/>
                        </a:rPr>
                        <a:t>その他（具体的に記載）</a:t>
                      </a:r>
                      <a:r>
                        <a:rPr lang="ja-JP" altLang="en-US" sz="1000" kern="0" dirty="0"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  <a:cs typeface="ＭＳ Ｐゴシック"/>
                        </a:rPr>
                        <a:t>　</a:t>
                      </a:r>
                      <a:endParaRPr lang="ja-JP" sz="1000" kern="100" dirty="0">
                        <a:solidFill>
                          <a:schemeClr val="tx1"/>
                        </a:solidFill>
                        <a:effectLst/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</a:txBody>
                  <a:tcPr marL="40444" marR="40444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graphicFrame>
        <p:nvGraphicFramePr>
          <p:cNvPr id="31" name="表 30">
            <a:extLst>
              <a:ext uri="{FF2B5EF4-FFF2-40B4-BE49-F238E27FC236}">
                <a16:creationId xmlns:a16="http://schemas.microsoft.com/office/drawing/2014/main" id="{15D268BA-24B6-48EF-B48D-81B1BAB717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5873710"/>
              </p:ext>
            </p:extLst>
          </p:nvPr>
        </p:nvGraphicFramePr>
        <p:xfrm>
          <a:off x="5455013" y="611188"/>
          <a:ext cx="4932001" cy="6589717"/>
        </p:xfrm>
        <a:graphic>
          <a:graphicData uri="http://schemas.openxmlformats.org/drawingml/2006/table">
            <a:tbl>
              <a:tblPr firstRow="1" firstCol="1" bandRow="1" bandCol="1"/>
              <a:tblGrid>
                <a:gridCol w="2171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7290">
                  <a:extLst>
                    <a:ext uri="{9D8B030D-6E8A-4147-A177-3AD203B41FA5}">
                      <a16:colId xmlns:a16="http://schemas.microsoft.com/office/drawing/2014/main" val="3295314772"/>
                    </a:ext>
                  </a:extLst>
                </a:gridCol>
                <a:gridCol w="12727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24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42432">
                  <a:extLst>
                    <a:ext uri="{9D8B030D-6E8A-4147-A177-3AD203B41FA5}">
                      <a16:colId xmlns:a16="http://schemas.microsoft.com/office/drawing/2014/main" val="4155784474"/>
                    </a:ext>
                  </a:extLst>
                </a:gridCol>
              </a:tblGrid>
              <a:tr h="195638">
                <a:tc rowSpan="2" grid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ja-JP" sz="1000" kern="0" dirty="0"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  <a:cs typeface="ＭＳ Ｐゴシック"/>
                        </a:rPr>
                        <a:t>CM</a:t>
                      </a:r>
                      <a:r>
                        <a:rPr lang="ja-JP" altLang="en-US" sz="1000" kern="0" dirty="0"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  <a:cs typeface="ＭＳ Ｐゴシック"/>
                        </a:rPr>
                        <a:t>業務内容（</a:t>
                      </a:r>
                      <a:r>
                        <a:rPr lang="en-US" altLang="ja-JP" sz="1000" kern="0" dirty="0"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  <a:cs typeface="ＭＳ Ｐゴシック"/>
                        </a:rPr>
                        <a:t>※</a:t>
                      </a:r>
                      <a:r>
                        <a:rPr lang="ja-JP" altLang="en-US" sz="1000" kern="100" dirty="0"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）</a:t>
                      </a:r>
                      <a:endParaRPr lang="ja-JP" altLang="ja-JP" sz="1000" kern="100" dirty="0">
                        <a:solidFill>
                          <a:schemeClr val="tx1"/>
                        </a:solidFill>
                        <a:effectLst/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</a:txBody>
                  <a:tcPr marL="40444" marR="40444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業務契約期間</a:t>
                      </a:r>
                    </a:p>
                  </a:txBody>
                  <a:tcPr marL="40444" marR="40444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業務契約開始</a:t>
                      </a:r>
                    </a:p>
                  </a:txBody>
                  <a:tcPr marL="40444" marR="40444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業務契約完了</a:t>
                      </a:r>
                    </a:p>
                  </a:txBody>
                  <a:tcPr marL="40444" marR="40444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95638"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○○○○年○月</a:t>
                      </a:r>
                    </a:p>
                  </a:txBody>
                  <a:tcPr marL="40444" marR="40444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○○○○年○月</a:t>
                      </a:r>
                    </a:p>
                  </a:txBody>
                  <a:tcPr marL="40444" marR="40444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9578797"/>
                  </a:ext>
                </a:extLst>
              </a:tr>
              <a:tr h="367594">
                <a:tc rowSpan="8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US" altLang="ja-JP" sz="1000" kern="100" dirty="0">
                        <a:solidFill>
                          <a:schemeClr val="tx1"/>
                        </a:solidFill>
                        <a:effectLst/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ja-JP" altLang="ja-JP" sz="1000" kern="100" dirty="0">
                        <a:solidFill>
                          <a:schemeClr val="tx1"/>
                        </a:solidFill>
                        <a:effectLst/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</a:txBody>
                  <a:tcPr marL="40444" marR="40444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全体マネジメント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 marL="40444" marR="40444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kern="100" dirty="0"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□事業構想・基本計画　□基本設計　□実施設計　□工事施工</a:t>
                      </a:r>
                      <a:endParaRPr lang="en-US" altLang="ja-JP" sz="1000" kern="100" dirty="0">
                        <a:solidFill>
                          <a:schemeClr val="tx1"/>
                        </a:solidFill>
                        <a:effectLst/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kern="100" dirty="0"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□完成後・事業運営段階</a:t>
                      </a:r>
                      <a:endParaRPr lang="ja-JP" altLang="ja-JP" sz="1000" kern="100" dirty="0">
                        <a:solidFill>
                          <a:schemeClr val="tx1"/>
                        </a:solidFill>
                        <a:effectLst/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</a:txBody>
                  <a:tcPr marL="40444" marR="40444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50" dirty="0"/>
                    </a:p>
                  </a:txBody>
                  <a:tcPr marL="49777" marR="49777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03187390"/>
                  </a:ext>
                </a:extLst>
              </a:tr>
              <a:tr h="367594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調達マネジメント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 marL="40444" marR="40444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kern="100" dirty="0"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□事業構想・基本計画　□基本設計　□実施設計　□工事施工</a:t>
                      </a:r>
                      <a:endParaRPr lang="en-US" altLang="ja-JP" sz="1000" kern="100" dirty="0">
                        <a:solidFill>
                          <a:schemeClr val="tx1"/>
                        </a:solidFill>
                        <a:effectLst/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kern="100" dirty="0"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□完成後・事業運営段階</a:t>
                      </a:r>
                      <a:endParaRPr lang="ja-JP" altLang="ja-JP" sz="1000" kern="100" dirty="0">
                        <a:solidFill>
                          <a:schemeClr val="tx1"/>
                        </a:solidFill>
                        <a:effectLst/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</a:txBody>
                  <a:tcPr marL="40444" marR="40444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153894808"/>
                  </a:ext>
                </a:extLst>
              </a:tr>
              <a:tr h="367594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品質マネジメント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 marL="40444" marR="40444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kern="100" dirty="0"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□事業構想・基本計画　□基本設計　□実施設計　□工事施工</a:t>
                      </a:r>
                      <a:endParaRPr lang="en-US" altLang="ja-JP" sz="1000" kern="100" dirty="0">
                        <a:solidFill>
                          <a:schemeClr val="tx1"/>
                        </a:solidFill>
                        <a:effectLst/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kern="100" dirty="0"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□完成後・事業運営段階</a:t>
                      </a:r>
                      <a:endParaRPr lang="ja-JP" altLang="ja-JP" sz="1000" kern="100" dirty="0">
                        <a:solidFill>
                          <a:schemeClr val="tx1"/>
                        </a:solidFill>
                        <a:effectLst/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</a:txBody>
                  <a:tcPr marL="40444" marR="40444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687915833"/>
                  </a:ext>
                </a:extLst>
              </a:tr>
              <a:tr h="367594">
                <a:tc v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altLang="ja-JP" sz="1050" kern="100" dirty="0">
                        <a:solidFill>
                          <a:srgbClr val="FF0000"/>
                        </a:solidFill>
                        <a:effectLst/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</a:txBody>
                  <a:tcPr marL="49777" marR="49777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コスト・マネジメント</a:t>
                      </a:r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 marL="40444" marR="40444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kern="100" dirty="0"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□事業構想・基本計画　□基本設計　□実施設計　□工事施工</a:t>
                      </a:r>
                      <a:endParaRPr lang="en-US" altLang="ja-JP" sz="1000" kern="100" dirty="0">
                        <a:solidFill>
                          <a:schemeClr val="tx1"/>
                        </a:solidFill>
                        <a:effectLst/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kern="100" dirty="0"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□完成後・事業運営段階</a:t>
                      </a:r>
                      <a:endParaRPr lang="ja-JP" altLang="ja-JP" sz="1000" kern="100" dirty="0">
                        <a:solidFill>
                          <a:schemeClr val="tx1"/>
                        </a:solidFill>
                        <a:effectLst/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</a:txBody>
                  <a:tcPr marL="40444" marR="40444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438872305"/>
                  </a:ext>
                </a:extLst>
              </a:tr>
              <a:tr h="367594">
                <a:tc v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altLang="ja-JP" sz="1050" kern="100" dirty="0">
                        <a:solidFill>
                          <a:srgbClr val="FF0000"/>
                        </a:solidFill>
                        <a:effectLst/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</a:txBody>
                  <a:tcPr marL="49777" marR="49777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スケジュール・マネジメント</a:t>
                      </a:r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 marL="40444" marR="40444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kern="100" dirty="0"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□事業構想・基本計画　□基本設計　□実施設計　□工事施工</a:t>
                      </a:r>
                      <a:endParaRPr lang="en-US" altLang="ja-JP" sz="1000" kern="100" dirty="0">
                        <a:solidFill>
                          <a:schemeClr val="tx1"/>
                        </a:solidFill>
                        <a:effectLst/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kern="100" dirty="0"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□完成後・事業運営段階</a:t>
                      </a:r>
                      <a:endParaRPr lang="ja-JP" altLang="ja-JP" sz="1000" kern="100" dirty="0">
                        <a:solidFill>
                          <a:schemeClr val="tx1"/>
                        </a:solidFill>
                        <a:effectLst/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</a:txBody>
                  <a:tcPr marL="40444" marR="40444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280624541"/>
                  </a:ext>
                </a:extLst>
              </a:tr>
              <a:tr h="367594">
                <a:tc v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altLang="ja-JP" sz="1050" kern="100" dirty="0">
                        <a:solidFill>
                          <a:srgbClr val="FF0000"/>
                        </a:solidFill>
                        <a:effectLst/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</a:txBody>
                  <a:tcPr marL="49777" marR="49777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運営・管理マネジメント</a:t>
                      </a:r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 marL="40444" marR="40444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kern="100" dirty="0"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□事業構想・基本計画　□基本設計　□実施設計　□工事施工</a:t>
                      </a:r>
                      <a:endParaRPr lang="en-US" altLang="ja-JP" sz="1000" kern="100" dirty="0">
                        <a:solidFill>
                          <a:schemeClr val="tx1"/>
                        </a:solidFill>
                        <a:effectLst/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kern="100" dirty="0"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□完成後・事業運営段階</a:t>
                      </a:r>
                      <a:endParaRPr lang="ja-JP" altLang="ja-JP" sz="1000" kern="100" dirty="0">
                        <a:solidFill>
                          <a:schemeClr val="tx1"/>
                        </a:solidFill>
                        <a:effectLst/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</a:txBody>
                  <a:tcPr marL="40444" marR="40444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645420865"/>
                  </a:ext>
                </a:extLst>
              </a:tr>
              <a:tr h="367594">
                <a:tc v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altLang="ja-JP" sz="1050" kern="100" dirty="0">
                        <a:solidFill>
                          <a:srgbClr val="FF0000"/>
                        </a:solidFill>
                        <a:effectLst/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</a:txBody>
                  <a:tcPr marL="49777" marR="49777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環境マネジメント</a:t>
                      </a:r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 marL="40444" marR="40444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kern="100" dirty="0"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□事業構想・基本計画　□基本設計　□実施設計　□工事施工</a:t>
                      </a:r>
                      <a:endParaRPr lang="en-US" altLang="ja-JP" sz="1000" kern="100" dirty="0">
                        <a:solidFill>
                          <a:schemeClr val="tx1"/>
                        </a:solidFill>
                        <a:effectLst/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kern="100" dirty="0"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□完成後・事業運営段階</a:t>
                      </a:r>
                      <a:endParaRPr lang="ja-JP" altLang="ja-JP" sz="1000" kern="100" dirty="0">
                        <a:solidFill>
                          <a:schemeClr val="tx1"/>
                        </a:solidFill>
                        <a:effectLst/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</a:txBody>
                  <a:tcPr marL="40444" marR="40444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20205481"/>
                  </a:ext>
                </a:extLst>
              </a:tr>
              <a:tr h="367594">
                <a:tc v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altLang="ja-JP" sz="1050" kern="100" dirty="0">
                        <a:solidFill>
                          <a:srgbClr val="FF0000"/>
                        </a:solidFill>
                        <a:effectLst/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</a:txBody>
                  <a:tcPr marL="49777" marR="49777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リスクマネジメント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 marL="40444" marR="40444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kern="100" dirty="0"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□事業構想・基本計画　□基本設計　□実施設計　□工事施工</a:t>
                      </a:r>
                      <a:endParaRPr lang="en-US" altLang="ja-JP" sz="1000" kern="100" dirty="0">
                        <a:solidFill>
                          <a:schemeClr val="tx1"/>
                        </a:solidFill>
                        <a:effectLst/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kern="100" dirty="0"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□完成後・事業運営段階</a:t>
                      </a:r>
                      <a:endParaRPr lang="ja-JP" altLang="ja-JP" sz="1000" kern="100" dirty="0">
                        <a:solidFill>
                          <a:schemeClr val="tx1"/>
                        </a:solidFill>
                        <a:effectLst/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</a:txBody>
                  <a:tcPr marL="40444" marR="40444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610899976"/>
                  </a:ext>
                </a:extLst>
              </a:tr>
              <a:tr h="831571">
                <a:tc gridSpan="5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ja-JP" sz="1000" kern="100" dirty="0"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&lt;CM</a:t>
                      </a:r>
                      <a:r>
                        <a:rPr lang="ja-JP" altLang="en-US" sz="1000" kern="100" dirty="0"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業務概要</a:t>
                      </a:r>
                      <a:r>
                        <a:rPr lang="en-US" altLang="ja-JP" sz="1000" kern="100" dirty="0"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&gt;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1000" kern="100" dirty="0"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・　応募プロジェクト等</a:t>
                      </a:r>
                      <a:r>
                        <a:rPr lang="ja-JP" altLang="en-US" sz="900" kern="100" dirty="0"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のマネジメント概要を①～➂の内容で記載ください。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900" kern="100" dirty="0"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・　プロジェクト対象施設の規模や内容を示すのではなく、実施したマネジメント業務の概要を</a:t>
                      </a:r>
                      <a:r>
                        <a:rPr lang="ja-JP" altLang="en-US" sz="900" strike="noStrike" kern="100" dirty="0"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簡潔に</a:t>
                      </a:r>
                      <a:r>
                        <a:rPr lang="ja-JP" altLang="en-US" sz="900" kern="100" dirty="0"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記載ください。</a:t>
                      </a:r>
                      <a:endParaRPr lang="ja-JP" altLang="en-US" sz="900" strike="sngStrike" kern="100" dirty="0">
                        <a:solidFill>
                          <a:schemeClr val="tx1"/>
                        </a:solidFill>
                        <a:effectLst/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900" kern="100" dirty="0"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・　マネジメント業務であることの判断が困難な場合には、審査対象外となる場合があります。</a:t>
                      </a:r>
                    </a:p>
                  </a:txBody>
                  <a:tcPr marL="40444" marR="40444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40444" marR="40444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marL="49777" marR="49777" marT="0" marB="0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2813091"/>
                  </a:ext>
                </a:extLst>
              </a:tr>
              <a:tr h="330834">
                <a:tc rowSpan="6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altLang="en-US" sz="1000" kern="100" dirty="0">
                        <a:solidFill>
                          <a:schemeClr val="tx1"/>
                        </a:solidFill>
                        <a:effectLst/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</a:txBody>
                  <a:tcPr marL="40444" marR="40444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4">
                  <a:txBody>
                    <a:bodyPr/>
                    <a:lstStyle/>
                    <a:p>
                      <a:r>
                        <a:rPr lang="ja-JP" altLang="en-US" sz="900" dirty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①マネジメントのポイント（パンフレット等に掲載することがあります）　　　　　</a:t>
                      </a:r>
                      <a:r>
                        <a:rPr lang="en-US" altLang="ja-JP" sz="900" kern="100" dirty="0"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※100</a:t>
                      </a:r>
                      <a:r>
                        <a:rPr lang="ja-JP" altLang="en-US" sz="900" kern="100" dirty="0"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文字以内</a:t>
                      </a:r>
                      <a:endParaRPr lang="en-US" altLang="ja-JP" sz="9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  <a:p>
                      <a:r>
                        <a:rPr lang="ja-JP" altLang="en-US" sz="900" dirty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・</a:t>
                      </a:r>
                      <a:r>
                        <a:rPr lang="en-US" altLang="ja-JP" sz="900" dirty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CM</a:t>
                      </a:r>
                      <a:r>
                        <a:rPr lang="ja-JP" altLang="en-US" sz="900" dirty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ｒが注力した、プロジェクト課題や目標、　　・実施したマネジメントの工夫　など</a:t>
                      </a:r>
                      <a:endParaRPr lang="ja-JP" altLang="en-US" sz="1000" kern="100" dirty="0">
                        <a:solidFill>
                          <a:schemeClr val="tx1"/>
                        </a:solidFill>
                        <a:effectLst/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</a:txBody>
                  <a:tcPr marL="40444" marR="40444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2777086"/>
                  </a:ext>
                </a:extLst>
              </a:tr>
              <a:tr h="477872">
                <a:tc v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altLang="en-US" sz="1050" kern="100" dirty="0">
                        <a:solidFill>
                          <a:schemeClr val="tx1"/>
                        </a:solidFill>
                        <a:effectLst/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</a:txBody>
                  <a:tcPr marL="40444" marR="40444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 marL="40444" marR="40444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7864517"/>
                  </a:ext>
                </a:extLst>
              </a:tr>
              <a:tr h="330834">
                <a:tc v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altLang="en-US" sz="1050" kern="100" dirty="0">
                        <a:solidFill>
                          <a:schemeClr val="tx1"/>
                        </a:solidFill>
                        <a:effectLst/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</a:txBody>
                  <a:tcPr marL="40444" marR="40444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r>
                        <a:rPr lang="ja-JP" altLang="en-US" sz="900" dirty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②プロジェクトの背景　　　　　　　</a:t>
                      </a:r>
                      <a:r>
                        <a:rPr lang="en-US" altLang="ja-JP" sz="900" kern="100" dirty="0"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※200</a:t>
                      </a:r>
                      <a:r>
                        <a:rPr lang="ja-JP" altLang="en-US" sz="900" kern="100" dirty="0"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文字以内</a:t>
                      </a:r>
                      <a:endParaRPr lang="en-US" altLang="ja-JP" sz="9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  <a:p>
                      <a:r>
                        <a:rPr lang="ja-JP" altLang="en-US" sz="900" dirty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・プロジェクトの背景、・マネジメントに求められた事項　など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 marL="40444" marR="40444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1930669"/>
                  </a:ext>
                </a:extLst>
              </a:tr>
              <a:tr h="477872">
                <a:tc v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altLang="en-US" sz="1050" kern="100" dirty="0">
                        <a:solidFill>
                          <a:schemeClr val="tx1"/>
                        </a:solidFill>
                        <a:effectLst/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</a:txBody>
                  <a:tcPr marL="40444" marR="40444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 marL="40444" marR="40444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8430852"/>
                  </a:ext>
                </a:extLst>
              </a:tr>
              <a:tr h="330834">
                <a:tc v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altLang="en-US" sz="1050" kern="100" dirty="0">
                        <a:solidFill>
                          <a:schemeClr val="tx1"/>
                        </a:solidFill>
                        <a:effectLst/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</a:txBody>
                  <a:tcPr marL="40444" marR="40444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r>
                        <a:rPr lang="ja-JP" altLang="en-US" sz="900" dirty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➂マネジメントの経緯と成果　　　</a:t>
                      </a:r>
                      <a:r>
                        <a:rPr lang="en-US" altLang="ja-JP" sz="900" kern="100" dirty="0"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※200</a:t>
                      </a:r>
                      <a:r>
                        <a:rPr lang="ja-JP" altLang="en-US" sz="900" kern="100" dirty="0">
                          <a:solidFill>
                            <a:schemeClr val="tx1"/>
                          </a:solidFill>
                          <a:effectLst/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文字以内</a:t>
                      </a:r>
                      <a:endParaRPr lang="en-US" altLang="ja-JP" sz="9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900" dirty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・プロジェクト推進における役割、・マネジメントによる「課題の解消」、「目標の達成」　の状況　など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 marL="40444" marR="40444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43537"/>
                  </a:ext>
                </a:extLst>
              </a:tr>
              <a:tr h="477872">
                <a:tc v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altLang="en-US" sz="1050" kern="100" dirty="0">
                        <a:solidFill>
                          <a:schemeClr val="tx1"/>
                        </a:solidFill>
                        <a:effectLst/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</a:txBody>
                  <a:tcPr marL="40444" marR="40444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 marL="40444" marR="40444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758548"/>
                  </a:ext>
                </a:extLst>
              </a:tr>
            </a:tbl>
          </a:graphicData>
        </a:graphic>
      </p:graphicFrame>
      <p:sp>
        <p:nvSpPr>
          <p:cNvPr id="32" name="Rectangle 1">
            <a:extLst>
              <a:ext uri="{FF2B5EF4-FFF2-40B4-BE49-F238E27FC236}">
                <a16:creationId xmlns:a16="http://schemas.microsoft.com/office/drawing/2014/main" id="{1035B555-6890-404E-B9B5-3563BBDA9D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42666" y="393560"/>
            <a:ext cx="3624390" cy="2366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74295" tIns="37148" rIns="74295" bIns="37148" numCol="1" anchor="ctr" anchorCtr="0" compatLnSpc="1">
            <a:prstTxWarp prst="textNoShape">
              <a:avLst/>
            </a:prstTxWarp>
            <a:spAutoFit/>
          </a:bodyPr>
          <a:lstStyle/>
          <a:p>
            <a:pPr indent="108347" defTabSz="74295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050" dirty="0">
                <a:latin typeface="ＭＳ Ｐ明朝" pitchFamily="18" charset="-128"/>
                <a:ea typeface="ＭＳ Ｐ明朝" pitchFamily="18" charset="-128"/>
                <a:cs typeface="ＭＳ Ｐゴシック" pitchFamily="50" charset="-128"/>
              </a:rPr>
              <a:t>（</a:t>
            </a:r>
            <a:r>
              <a:rPr lang="ja-JP" altLang="ja-JP" sz="1050" dirty="0">
                <a:latin typeface="ＭＳ Ｐ明朝" pitchFamily="18" charset="-128"/>
                <a:ea typeface="ＭＳ Ｐ明朝" pitchFamily="18" charset="-128"/>
                <a:cs typeface="ＭＳ Ｐゴシック" pitchFamily="50" charset="-128"/>
              </a:rPr>
              <a:t>※</a:t>
            </a:r>
            <a:r>
              <a:rPr lang="ja-JP" altLang="en-US" sz="1050" dirty="0">
                <a:latin typeface="ＭＳ Ｐ明朝" pitchFamily="18" charset="-128"/>
                <a:ea typeface="ＭＳ Ｐ明朝" pitchFamily="18" charset="-128"/>
                <a:cs typeface="ＭＳ Ｐゴシック" pitchFamily="50" charset="-128"/>
              </a:rPr>
              <a:t>）該当項目の</a:t>
            </a:r>
            <a:r>
              <a:rPr lang="ja-JP" altLang="en-US" sz="1050" dirty="0">
                <a:latin typeface="ＭＳ Ｐ明朝" pitchFamily="18" charset="-128"/>
                <a:ea typeface="ＭＳ Ｐ明朝" pitchFamily="18" charset="-128"/>
                <a:cs typeface="Times New Roman" pitchFamily="18" charset="0"/>
              </a:rPr>
              <a:t>チェックボックス（□）を塗りつぶして下さい。</a:t>
            </a:r>
            <a:endParaRPr lang="ja-JP" altLang="en-US" sz="1050" dirty="0"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10156730" y="7200900"/>
            <a:ext cx="2286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２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5C24D3B-5AD3-7CEE-A0E6-113CC4AD38FA}"/>
              </a:ext>
            </a:extLst>
          </p:cNvPr>
          <p:cNvSpPr txBox="1"/>
          <p:nvPr/>
        </p:nvSpPr>
        <p:spPr>
          <a:xfrm>
            <a:off x="2874054" y="114380"/>
            <a:ext cx="4961615" cy="25391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ja-JP" altLang="en-US" sz="1050" b="1" dirty="0">
                <a:latin typeface="ＭＳ Ｐ明朝" pitchFamily="18" charset="-128"/>
                <a:ea typeface="ＭＳ Ｐ明朝" pitchFamily="18" charset="-128"/>
              </a:rPr>
              <a:t>（プロジェクト名称（</a:t>
            </a:r>
            <a:r>
              <a:rPr lang="ja-JP" altLang="ja-JP" sz="1050" dirty="0">
                <a:latin typeface="ＭＳ Ｐ明朝" pitchFamily="18" charset="-128"/>
                <a:ea typeface="ＭＳ Ｐ明朝" pitchFamily="18" charset="-128"/>
              </a:rPr>
              <a:t>「○○プロジェクト」または「○○ＣＭ業務」とし「○○工事」は不可</a:t>
            </a:r>
            <a:r>
              <a:rPr lang="ja-JP" altLang="en-US" sz="1050" b="1" dirty="0">
                <a:latin typeface="ＭＳ Ｐ明朝" pitchFamily="18" charset="-128"/>
                <a:ea typeface="ＭＳ Ｐ明朝" pitchFamily="18" charset="-128"/>
              </a:rPr>
              <a:t>））</a:t>
            </a:r>
          </a:p>
        </p:txBody>
      </p:sp>
    </p:spTree>
    <p:extLst>
      <p:ext uri="{BB962C8B-B14F-4D97-AF65-F5344CB8AC3E}">
        <p14:creationId xmlns:p14="http://schemas.microsoft.com/office/powerpoint/2010/main" val="33728472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テーマ">
  <a:themeElements>
    <a:clrScheme name="Office 2013 - 2022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616</TotalTime>
  <Words>1042</Words>
  <Application>Microsoft Office PowerPoint</Application>
  <PresentationFormat>ユーザー設定</PresentationFormat>
  <Paragraphs>141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Meiryo UI</vt:lpstr>
      <vt:lpstr>ＭＳ Ｐ明朝</vt:lpstr>
      <vt:lpstr>游ゴシック</vt:lpstr>
      <vt:lpstr>Arial</vt:lpstr>
      <vt:lpstr>Calibri</vt:lpstr>
      <vt:lpstr>Calibri Light</vt:lpstr>
      <vt:lpstr>Century</vt:lpstr>
      <vt:lpstr>Office 2013 - 2022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佐々木 理恵</dc:creator>
  <cp:lastModifiedBy>高木 啓司</cp:lastModifiedBy>
  <cp:revision>59</cp:revision>
  <cp:lastPrinted>2022-08-05T14:02:41Z</cp:lastPrinted>
  <dcterms:created xsi:type="dcterms:W3CDTF">2022-08-05T12:57:31Z</dcterms:created>
  <dcterms:modified xsi:type="dcterms:W3CDTF">2025-10-08T07:13:55Z</dcterms:modified>
</cp:coreProperties>
</file>