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3"/>
  </p:notesMasterIdLst>
  <p:sldIdLst>
    <p:sldId id="258" r:id="rId2"/>
  </p:sldIdLst>
  <p:sldSz cx="10691813" cy="7559675"/>
  <p:notesSz cx="9866313" cy="673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192" userDrawn="1">
          <p15:clr>
            <a:srgbClr val="A4A3A4"/>
          </p15:clr>
        </p15:guide>
        <p15:guide id="2" pos="6543" userDrawn="1">
          <p15:clr>
            <a:srgbClr val="A4A3A4"/>
          </p15:clr>
        </p15:guide>
        <p15:guide id="3" orient="horz" pos="4536" userDrawn="1">
          <p15:clr>
            <a:srgbClr val="A4A3A4"/>
          </p15:clr>
        </p15:guide>
        <p15:guide id="4" orient="horz" pos="226" userDrawn="1">
          <p15:clr>
            <a:srgbClr val="A4A3A4"/>
          </p15:clr>
        </p15:guide>
        <p15:guide id="5" orient="horz" pos="38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33641B-6087-446D-9A8A-AC498B17B223}" v="2" dt="2025-10-08T11:12:51.093"/>
    <p1510:client id="{BCC1D6C6-21B3-4FC7-82A1-58C5080C7733}" v="1" dt="2025-10-08T04:46:06.4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568" autoAdjust="0"/>
    <p:restoredTop sz="94660"/>
  </p:normalViewPr>
  <p:slideViewPr>
    <p:cSldViewPr snapToGrid="0">
      <p:cViewPr varScale="1">
        <p:scale>
          <a:sx n="72" d="100"/>
          <a:sy n="72" d="100"/>
        </p:scale>
        <p:origin x="696" y="53"/>
      </p:cViewPr>
      <p:guideLst>
        <p:guide pos="192"/>
        <p:guide pos="6543"/>
        <p:guide orient="horz" pos="4536"/>
        <p:guide orient="horz" pos="226"/>
        <p:guide orient="horz" pos="38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高木 啓司" userId="15981a6f-d832-43a2-b5f8-2ed711c65a3c" providerId="ADAL" clId="{35ADD42D-601D-4027-8CB6-010A10E2B267}"/>
    <pc:docChg chg="undo custSel delSld modSld modMainMaster">
      <pc:chgData name="高木 啓司" userId="15981a6f-d832-43a2-b5f8-2ed711c65a3c" providerId="ADAL" clId="{35ADD42D-601D-4027-8CB6-010A10E2B267}" dt="2025-10-08T11:12:34.325" v="43"/>
      <pc:docMkLst>
        <pc:docMk/>
      </pc:docMkLst>
      <pc:sldChg chg="del">
        <pc:chgData name="高木 啓司" userId="15981a6f-d832-43a2-b5f8-2ed711c65a3c" providerId="ADAL" clId="{35ADD42D-601D-4027-8CB6-010A10E2B267}" dt="2025-10-08T04:34:06.692" v="15" actId="2696"/>
        <pc:sldMkLst>
          <pc:docMk/>
          <pc:sldMk cId="2015589430" sldId="256"/>
        </pc:sldMkLst>
      </pc:sldChg>
      <pc:sldChg chg="modSp del mod">
        <pc:chgData name="高木 啓司" userId="15981a6f-d832-43a2-b5f8-2ed711c65a3c" providerId="ADAL" clId="{35ADD42D-601D-4027-8CB6-010A10E2B267}" dt="2025-10-08T04:34:06.692" v="15" actId="2696"/>
        <pc:sldMkLst>
          <pc:docMk/>
          <pc:sldMk cId="3372847254" sldId="257"/>
        </pc:sldMkLst>
      </pc:sldChg>
      <pc:sldChg chg="delSp modSp mod">
        <pc:chgData name="高木 啓司" userId="15981a6f-d832-43a2-b5f8-2ed711c65a3c" providerId="ADAL" clId="{35ADD42D-601D-4027-8CB6-010A10E2B267}" dt="2025-10-08T11:11:56.734" v="33" actId="478"/>
        <pc:sldMkLst>
          <pc:docMk/>
          <pc:sldMk cId="3348041201" sldId="258"/>
        </pc:sldMkLst>
        <pc:spChg chg="del">
          <ac:chgData name="高木 啓司" userId="15981a6f-d832-43a2-b5f8-2ed711c65a3c" providerId="ADAL" clId="{35ADD42D-601D-4027-8CB6-010A10E2B267}" dt="2025-10-08T07:14:29.841" v="31" actId="478"/>
          <ac:spMkLst>
            <pc:docMk/>
            <pc:sldMk cId="3348041201" sldId="258"/>
            <ac:spMk id="3" creationId="{773E44CF-9AD7-CD0C-E261-EED74654B075}"/>
          </ac:spMkLst>
        </pc:spChg>
        <pc:spChg chg="del">
          <ac:chgData name="高木 啓司" userId="15981a6f-d832-43a2-b5f8-2ed711c65a3c" providerId="ADAL" clId="{35ADD42D-601D-4027-8CB6-010A10E2B267}" dt="2025-10-08T11:11:56.734" v="33" actId="478"/>
          <ac:spMkLst>
            <pc:docMk/>
            <pc:sldMk cId="3348041201" sldId="258"/>
            <ac:spMk id="9" creationId="{00000000-0000-0000-0000-000000000000}"/>
          </ac:spMkLst>
        </pc:spChg>
        <pc:graphicFrameChg chg="mod modGraphic">
          <ac:chgData name="高木 啓司" userId="15981a6f-d832-43a2-b5f8-2ed711c65a3c" providerId="ADAL" clId="{35ADD42D-601D-4027-8CB6-010A10E2B267}" dt="2025-10-08T07:15:05.463" v="32" actId="20577"/>
          <ac:graphicFrameMkLst>
            <pc:docMk/>
            <pc:sldMk cId="3348041201" sldId="258"/>
            <ac:graphicFrameMk id="15" creationId="{DB8F8C3A-71B4-4352-9C33-340C11228CE5}"/>
          </ac:graphicFrameMkLst>
        </pc:graphicFrameChg>
      </pc:sldChg>
      <pc:sldMasterChg chg="delSp modSp mod modSldLayout">
        <pc:chgData name="高木 啓司" userId="15981a6f-d832-43a2-b5f8-2ed711c65a3c" providerId="ADAL" clId="{35ADD42D-601D-4027-8CB6-010A10E2B267}" dt="2025-10-08T11:12:34.325" v="43"/>
        <pc:sldMasterMkLst>
          <pc:docMk/>
          <pc:sldMasterMk cId="2253393395" sldId="2147483673"/>
        </pc:sldMasterMkLst>
        <pc:spChg chg="del">
          <ac:chgData name="高木 啓司" userId="15981a6f-d832-43a2-b5f8-2ed711c65a3c" providerId="ADAL" clId="{35ADD42D-601D-4027-8CB6-010A10E2B267}" dt="2025-10-08T11:12:18.164" v="38" actId="478"/>
          <ac:spMkLst>
            <pc:docMk/>
            <pc:sldMasterMk cId="2253393395" sldId="2147483673"/>
            <ac:spMk id="2" creationId="{00000000-0000-0000-0000-000000000000}"/>
          </ac:spMkLst>
        </pc:spChg>
        <pc:spChg chg="del">
          <ac:chgData name="高木 啓司" userId="15981a6f-d832-43a2-b5f8-2ed711c65a3c" providerId="ADAL" clId="{35ADD42D-601D-4027-8CB6-010A10E2B267}" dt="2025-10-08T11:12:17.300" v="37" actId="478"/>
          <ac:spMkLst>
            <pc:docMk/>
            <pc:sldMasterMk cId="2253393395" sldId="2147483673"/>
            <ac:spMk id="3" creationId="{00000000-0000-0000-0000-000000000000}"/>
          </ac:spMkLst>
        </pc:spChg>
        <pc:spChg chg="del">
          <ac:chgData name="高木 啓司" userId="15981a6f-d832-43a2-b5f8-2ed711c65a3c" providerId="ADAL" clId="{35ADD42D-601D-4027-8CB6-010A10E2B267}" dt="2025-10-08T11:12:22.043" v="40" actId="478"/>
          <ac:spMkLst>
            <pc:docMk/>
            <pc:sldMasterMk cId="2253393395" sldId="2147483673"/>
            <ac:spMk id="4" creationId="{00000000-0000-0000-0000-000000000000}"/>
          </ac:spMkLst>
        </pc:spChg>
        <pc:spChg chg="del">
          <ac:chgData name="高木 啓司" userId="15981a6f-d832-43a2-b5f8-2ed711c65a3c" providerId="ADAL" clId="{35ADD42D-601D-4027-8CB6-010A10E2B267}" dt="2025-10-08T11:12:19.268" v="39" actId="478"/>
          <ac:spMkLst>
            <pc:docMk/>
            <pc:sldMasterMk cId="2253393395" sldId="2147483673"/>
            <ac:spMk id="5" creationId="{00000000-0000-0000-0000-000000000000}"/>
          </ac:spMkLst>
        </pc:spChg>
        <pc:spChg chg="mod">
          <ac:chgData name="高木 啓司" userId="15981a6f-d832-43a2-b5f8-2ed711c65a3c" providerId="ADAL" clId="{35ADD42D-601D-4027-8CB6-010A10E2B267}" dt="2025-10-08T11:12:28.603" v="42" actId="14100"/>
          <ac:spMkLst>
            <pc:docMk/>
            <pc:sldMasterMk cId="2253393395" sldId="2147483673"/>
            <ac:spMk id="6" creationId="{00000000-0000-0000-0000-000000000000}"/>
          </ac:spMkLst>
        </pc:spChg>
        <pc:sldLayoutChg chg="modSp">
          <pc:chgData name="高木 啓司" userId="15981a6f-d832-43a2-b5f8-2ed711c65a3c" providerId="ADAL" clId="{35ADD42D-601D-4027-8CB6-010A10E2B267}" dt="2025-10-08T11:12:08.959" v="34" actId="735"/>
          <pc:sldLayoutMkLst>
            <pc:docMk/>
            <pc:sldMasterMk cId="2253393395" sldId="2147483673"/>
            <pc:sldLayoutMk cId="2135365043" sldId="2147483674"/>
          </pc:sldLayoutMkLst>
        </pc:sldLayoutChg>
        <pc:sldLayoutChg chg="modSp">
          <pc:chgData name="高木 啓司" userId="15981a6f-d832-43a2-b5f8-2ed711c65a3c" providerId="ADAL" clId="{35ADD42D-601D-4027-8CB6-010A10E2B267}" dt="2025-10-08T11:12:13.630" v="35" actId="735"/>
          <pc:sldLayoutMkLst>
            <pc:docMk/>
            <pc:sldMasterMk cId="2253393395" sldId="2147483673"/>
            <pc:sldLayoutMk cId="1731088" sldId="2147483675"/>
          </pc:sldLayoutMkLst>
        </pc:sldLayoutChg>
        <pc:sldLayoutChg chg="addSp modSp">
          <pc:chgData name="高木 啓司" userId="15981a6f-d832-43a2-b5f8-2ed711c65a3c" providerId="ADAL" clId="{35ADD42D-601D-4027-8CB6-010A10E2B267}" dt="2025-10-08T11:12:34.325" v="43"/>
          <pc:sldLayoutMkLst>
            <pc:docMk/>
            <pc:sldMasterMk cId="2253393395" sldId="2147483673"/>
            <pc:sldLayoutMk cId="2923453139" sldId="2147483685"/>
          </pc:sldLayoutMkLst>
          <pc:spChg chg="add mod">
            <ac:chgData name="高木 啓司" userId="15981a6f-d832-43a2-b5f8-2ed711c65a3c" providerId="ADAL" clId="{35ADD42D-601D-4027-8CB6-010A10E2B267}" dt="2025-10-08T11:12:34.325" v="43"/>
            <ac:spMkLst>
              <pc:docMk/>
              <pc:sldMasterMk cId="2253393395" sldId="2147483673"/>
              <pc:sldLayoutMk cId="2923453139" sldId="2147483685"/>
              <ac:spMk id="2" creationId="{575D80C7-53DD-AF74-1A9E-3EEF11208C26}"/>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275403" cy="33795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588627" y="0"/>
            <a:ext cx="4275403" cy="337958"/>
          </a:xfrm>
          <a:prstGeom prst="rect">
            <a:avLst/>
          </a:prstGeom>
        </p:spPr>
        <p:txBody>
          <a:bodyPr vert="horz" lIns="91440" tIns="45720" rIns="91440" bIns="45720" rtlCol="0"/>
          <a:lstStyle>
            <a:lvl1pPr algn="r">
              <a:defRPr sz="1200"/>
            </a:lvl1pPr>
          </a:lstStyle>
          <a:p>
            <a:fld id="{65303403-BE15-4BF6-98B3-970BDB1932D6}" type="datetimeFigureOut">
              <a:rPr kumimoji="1" lang="ja-JP" altLang="en-US" smtClean="0"/>
              <a:t>2025/10/8</a:t>
            </a:fld>
            <a:endParaRPr kumimoji="1" lang="ja-JP" altLang="en-US"/>
          </a:p>
        </p:txBody>
      </p:sp>
      <p:sp>
        <p:nvSpPr>
          <p:cNvPr id="4" name="スライド イメージ プレースホルダー 3"/>
          <p:cNvSpPr>
            <a:spLocks noGrp="1" noRot="1" noChangeAspect="1"/>
          </p:cNvSpPr>
          <p:nvPr>
            <p:ph type="sldImg" idx="2"/>
          </p:nvPr>
        </p:nvSpPr>
        <p:spPr>
          <a:xfrm>
            <a:off x="3325813" y="841375"/>
            <a:ext cx="3214687" cy="22733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86632" y="3241586"/>
            <a:ext cx="7893050" cy="265220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397807"/>
            <a:ext cx="4275403" cy="33795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88627" y="6397807"/>
            <a:ext cx="4275403" cy="337957"/>
          </a:xfrm>
          <a:prstGeom prst="rect">
            <a:avLst/>
          </a:prstGeom>
        </p:spPr>
        <p:txBody>
          <a:bodyPr vert="horz" lIns="91440" tIns="45720" rIns="91440" bIns="45720" rtlCol="0" anchor="b"/>
          <a:lstStyle>
            <a:lvl1pPr algn="r">
              <a:defRPr sz="1200"/>
            </a:lvl1pPr>
          </a:lstStyle>
          <a:p>
            <a:fld id="{210325B3-EA59-4810-AA34-1DBF4799116F}" type="slidenum">
              <a:rPr kumimoji="1" lang="ja-JP" altLang="en-US" smtClean="0"/>
              <a:t>‹#›</a:t>
            </a:fld>
            <a:endParaRPr kumimoji="1" lang="ja-JP" altLang="en-US"/>
          </a:p>
        </p:txBody>
      </p:sp>
    </p:spTree>
    <p:extLst>
      <p:ext uri="{BB962C8B-B14F-4D97-AF65-F5344CB8AC3E}">
        <p14:creationId xmlns:p14="http://schemas.microsoft.com/office/powerpoint/2010/main" val="3938384252"/>
      </p:ext>
    </p:extLst>
  </p:cSld>
  <p:clrMap bg1="lt1" tx1="dk1" bg2="lt2" tx2="dk2" accent1="accent1" accent2="accent2" accent3="accent3" accent4="accent4" accent5="accent5" accent6="accent6" hlink="hlink" folHlink="folHlink"/>
  <p:notesStyle>
    <a:lvl1pPr marL="0" algn="l" defTabSz="995507" rtl="0" eaLnBrk="1" latinLnBrk="0" hangingPunct="1">
      <a:defRPr kumimoji="1" sz="1306" kern="1200">
        <a:solidFill>
          <a:schemeClr val="tx1"/>
        </a:solidFill>
        <a:latin typeface="+mn-lt"/>
        <a:ea typeface="+mn-ea"/>
        <a:cs typeface="+mn-cs"/>
      </a:defRPr>
    </a:lvl1pPr>
    <a:lvl2pPr marL="497754" algn="l" defTabSz="995507" rtl="0" eaLnBrk="1" latinLnBrk="0" hangingPunct="1">
      <a:defRPr kumimoji="1" sz="1306" kern="1200">
        <a:solidFill>
          <a:schemeClr val="tx1"/>
        </a:solidFill>
        <a:latin typeface="+mn-lt"/>
        <a:ea typeface="+mn-ea"/>
        <a:cs typeface="+mn-cs"/>
      </a:defRPr>
    </a:lvl2pPr>
    <a:lvl3pPr marL="995507" algn="l" defTabSz="995507" rtl="0" eaLnBrk="1" latinLnBrk="0" hangingPunct="1">
      <a:defRPr kumimoji="1" sz="1306" kern="1200">
        <a:solidFill>
          <a:schemeClr val="tx1"/>
        </a:solidFill>
        <a:latin typeface="+mn-lt"/>
        <a:ea typeface="+mn-ea"/>
        <a:cs typeface="+mn-cs"/>
      </a:defRPr>
    </a:lvl3pPr>
    <a:lvl4pPr marL="1493261" algn="l" defTabSz="995507" rtl="0" eaLnBrk="1" latinLnBrk="0" hangingPunct="1">
      <a:defRPr kumimoji="1" sz="1306" kern="1200">
        <a:solidFill>
          <a:schemeClr val="tx1"/>
        </a:solidFill>
        <a:latin typeface="+mn-lt"/>
        <a:ea typeface="+mn-ea"/>
        <a:cs typeface="+mn-cs"/>
      </a:defRPr>
    </a:lvl4pPr>
    <a:lvl5pPr marL="1991015" algn="l" defTabSz="995507" rtl="0" eaLnBrk="1" latinLnBrk="0" hangingPunct="1">
      <a:defRPr kumimoji="1" sz="1306" kern="1200">
        <a:solidFill>
          <a:schemeClr val="tx1"/>
        </a:solidFill>
        <a:latin typeface="+mn-lt"/>
        <a:ea typeface="+mn-ea"/>
        <a:cs typeface="+mn-cs"/>
      </a:defRPr>
    </a:lvl5pPr>
    <a:lvl6pPr marL="2488768" algn="l" defTabSz="995507" rtl="0" eaLnBrk="1" latinLnBrk="0" hangingPunct="1">
      <a:defRPr kumimoji="1" sz="1306" kern="1200">
        <a:solidFill>
          <a:schemeClr val="tx1"/>
        </a:solidFill>
        <a:latin typeface="+mn-lt"/>
        <a:ea typeface="+mn-ea"/>
        <a:cs typeface="+mn-cs"/>
      </a:defRPr>
    </a:lvl6pPr>
    <a:lvl7pPr marL="2986522" algn="l" defTabSz="995507" rtl="0" eaLnBrk="1" latinLnBrk="0" hangingPunct="1">
      <a:defRPr kumimoji="1" sz="1306" kern="1200">
        <a:solidFill>
          <a:schemeClr val="tx1"/>
        </a:solidFill>
        <a:latin typeface="+mn-lt"/>
        <a:ea typeface="+mn-ea"/>
        <a:cs typeface="+mn-cs"/>
      </a:defRPr>
    </a:lvl7pPr>
    <a:lvl8pPr marL="3484275" algn="l" defTabSz="995507" rtl="0" eaLnBrk="1" latinLnBrk="0" hangingPunct="1">
      <a:defRPr kumimoji="1" sz="1306" kern="1200">
        <a:solidFill>
          <a:schemeClr val="tx1"/>
        </a:solidFill>
        <a:latin typeface="+mn-lt"/>
        <a:ea typeface="+mn-ea"/>
        <a:cs typeface="+mn-cs"/>
      </a:defRPr>
    </a:lvl8pPr>
    <a:lvl9pPr marL="3982029" algn="l" defTabSz="995507" rtl="0" eaLnBrk="1" latinLnBrk="0" hangingPunct="1">
      <a:defRPr kumimoji="1" sz="1306"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A77D72DA-1FEF-446E-B62C-DB9A7F7467F2}"/>
              </a:ext>
            </a:extLst>
          </p:cNvPr>
          <p:cNvCxnSpPr>
            <a:cxnSpLocks/>
          </p:cNvCxnSpPr>
          <p:nvPr userDrawn="1"/>
        </p:nvCxnSpPr>
        <p:spPr>
          <a:xfrm>
            <a:off x="306482" y="360000"/>
            <a:ext cx="10078848" cy="0"/>
          </a:xfrm>
          <a:prstGeom prst="line">
            <a:avLst/>
          </a:prstGeom>
          <a:ln w="12700">
            <a:solidFill>
              <a:schemeClr val="bg1">
                <a:lumMod val="50000"/>
              </a:schemeClr>
            </a:solidFill>
          </a:ln>
        </p:spPr>
        <p:style>
          <a:lnRef idx="1">
            <a:schemeClr val="dk1"/>
          </a:lnRef>
          <a:fillRef idx="0">
            <a:schemeClr val="dk1"/>
          </a:fillRef>
          <a:effectRef idx="0">
            <a:schemeClr val="dk1"/>
          </a:effectRef>
          <a:fontRef idx="minor">
            <a:schemeClr val="tx1"/>
          </a:fontRef>
        </p:style>
      </p:cxnSp>
      <p:sp>
        <p:nvSpPr>
          <p:cNvPr id="3" name="テキスト ボックス 2">
            <a:extLst>
              <a:ext uri="{FF2B5EF4-FFF2-40B4-BE49-F238E27FC236}">
                <a16:creationId xmlns:a16="http://schemas.microsoft.com/office/drawing/2014/main" id="{F30A80AD-8D3B-2D06-18AB-B85E5907CD2E}"/>
              </a:ext>
            </a:extLst>
          </p:cNvPr>
          <p:cNvSpPr txBox="1"/>
          <p:nvPr userDrawn="1"/>
        </p:nvSpPr>
        <p:spPr>
          <a:xfrm>
            <a:off x="306482" y="148671"/>
            <a:ext cx="1444305" cy="153888"/>
          </a:xfrm>
          <a:prstGeom prst="rect">
            <a:avLst/>
          </a:prstGeom>
          <a:noFill/>
        </p:spPr>
        <p:txBody>
          <a:bodyPr wrap="none" lIns="0" tIns="0" rIns="0" bIns="0" rtlCol="0">
            <a:spAutoFit/>
          </a:bodyPr>
          <a:lstStyle/>
          <a:p>
            <a:pPr algn="ctr"/>
            <a:r>
              <a:rPr lang="en-US" altLang="ja-JP" sz="1000" b="1" spc="0" baseline="0" dirty="0">
                <a:latin typeface="ＭＳ Ｐ明朝" pitchFamily="18" charset="-128"/>
                <a:ea typeface="ＭＳ Ｐ明朝" pitchFamily="18" charset="-128"/>
              </a:rPr>
              <a:t>【</a:t>
            </a:r>
            <a:r>
              <a:rPr lang="ja-JP" altLang="en-US" sz="1000" b="1" spc="0" baseline="0" dirty="0">
                <a:latin typeface="ＭＳ Ｐ明朝" pitchFamily="18" charset="-128"/>
                <a:ea typeface="ＭＳ Ｐ明朝" pitchFamily="18" charset="-128"/>
              </a:rPr>
              <a:t>ＣＭ選奨２０２６応募書式</a:t>
            </a:r>
            <a:r>
              <a:rPr lang="en-US" altLang="ja-JP" sz="1000" b="1" spc="0" baseline="0" dirty="0">
                <a:latin typeface="ＭＳ Ｐ明朝" pitchFamily="18" charset="-128"/>
                <a:ea typeface="ＭＳ Ｐ明朝" pitchFamily="18" charset="-128"/>
              </a:rPr>
              <a:t>】</a:t>
            </a:r>
            <a:endParaRPr lang="ja-JP" altLang="en-US" sz="1000" b="1" spc="0" baseline="0" dirty="0">
              <a:latin typeface="ＭＳ Ｐ明朝" pitchFamily="18" charset="-128"/>
              <a:ea typeface="ＭＳ Ｐ明朝" pitchFamily="18" charset="-128"/>
            </a:endParaRPr>
          </a:p>
        </p:txBody>
      </p:sp>
      <p:sp>
        <p:nvSpPr>
          <p:cNvPr id="2" name="Slide Number Placeholder 5">
            <a:extLst>
              <a:ext uri="{FF2B5EF4-FFF2-40B4-BE49-F238E27FC236}">
                <a16:creationId xmlns:a16="http://schemas.microsoft.com/office/drawing/2014/main" id="{575D80C7-53DD-AF74-1A9E-3EEF11208C26}"/>
              </a:ext>
            </a:extLst>
          </p:cNvPr>
          <p:cNvSpPr>
            <a:spLocks noGrp="1"/>
          </p:cNvSpPr>
          <p:nvPr>
            <p:ph type="sldNum" sz="quarter" idx="4"/>
          </p:nvPr>
        </p:nvSpPr>
        <p:spPr>
          <a:xfrm>
            <a:off x="10037134" y="7240772"/>
            <a:ext cx="408713" cy="210941"/>
          </a:xfrm>
          <a:prstGeom prst="rect">
            <a:avLst/>
          </a:prstGeom>
        </p:spPr>
        <p:txBody>
          <a:bodyPr vert="horz" lIns="91440" tIns="45720" rIns="91440" bIns="45720" rtlCol="0" anchor="ctr"/>
          <a:lstStyle>
            <a:lvl1pPr algn="r">
              <a:defRPr sz="1323">
                <a:solidFill>
                  <a:schemeClr val="tx1">
                    <a:tint val="75000"/>
                  </a:schemeClr>
                </a:solidFill>
              </a:defRPr>
            </a:lvl1pPr>
          </a:lstStyle>
          <a:p>
            <a:fld id="{A5E68522-1066-4F2A-AB1B-5820C3E7EE7C}" type="slidenum">
              <a:rPr kumimoji="1" lang="ja-JP" altLang="en-US" smtClean="0"/>
              <a:t>‹#›</a:t>
            </a:fld>
            <a:endParaRPr kumimoji="1" lang="ja-JP" altLang="en-US"/>
          </a:p>
        </p:txBody>
      </p:sp>
    </p:spTree>
    <p:extLst>
      <p:ext uri="{BB962C8B-B14F-4D97-AF65-F5344CB8AC3E}">
        <p14:creationId xmlns:p14="http://schemas.microsoft.com/office/powerpoint/2010/main" val="2923453139"/>
      </p:ext>
    </p:extLst>
  </p:cSld>
  <p:clrMapOvr>
    <a:masterClrMapping/>
  </p:clrMapOvr>
  <p:extLst>
    <p:ext uri="{DCECCB84-F9BA-43D5-87BE-67443E8EF086}">
      <p15:sldGuideLst xmlns:p15="http://schemas.microsoft.com/office/powerpoint/2012/main">
        <p15:guide id="1" orient="horz" pos="2381" userDrawn="1">
          <p15:clr>
            <a:srgbClr val="FBAE40"/>
          </p15:clr>
        </p15:guide>
        <p15:guide id="2" pos="3367"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0037134" y="7240772"/>
            <a:ext cx="408713" cy="210941"/>
          </a:xfrm>
          <a:prstGeom prst="rect">
            <a:avLst/>
          </a:prstGeom>
        </p:spPr>
        <p:txBody>
          <a:bodyPr vert="horz" lIns="91440" tIns="45720" rIns="91440" bIns="45720" rtlCol="0" anchor="ctr"/>
          <a:lstStyle>
            <a:lvl1pPr algn="r">
              <a:defRPr sz="1323">
                <a:solidFill>
                  <a:schemeClr val="tx1">
                    <a:tint val="75000"/>
                  </a:schemeClr>
                </a:solidFill>
              </a:defRPr>
            </a:lvl1pPr>
          </a:lstStyle>
          <a:p>
            <a:fld id="{A5E68522-1066-4F2A-AB1B-5820C3E7EE7C}" type="slidenum">
              <a:rPr kumimoji="1" lang="ja-JP" altLang="en-US" smtClean="0"/>
              <a:t>‹#›</a:t>
            </a:fld>
            <a:endParaRPr kumimoji="1" lang="ja-JP" altLang="en-US"/>
          </a:p>
        </p:txBody>
      </p:sp>
    </p:spTree>
    <p:extLst>
      <p:ext uri="{BB962C8B-B14F-4D97-AF65-F5344CB8AC3E}">
        <p14:creationId xmlns:p14="http://schemas.microsoft.com/office/powerpoint/2010/main" val="2253393395"/>
      </p:ext>
    </p:extLst>
  </p:cSld>
  <p:clrMap bg1="lt1" tx1="dk1" bg2="lt2" tx2="dk2" accent1="accent1" accent2="accent2" accent3="accent3" accent4="accent4" accent5="accent5" accent6="accent6" hlink="hlink" folHlink="folHlink"/>
  <p:sldLayoutIdLst>
    <p:sldLayoutId id="2147483685" r:id="rId1"/>
  </p:sldLayoutIdLst>
  <p:hf hdr="0" ftr="0" dt="0"/>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81" userDrawn="1">
          <p15:clr>
            <a:srgbClr val="F26B43"/>
          </p15:clr>
        </p15:guide>
        <p15:guide id="2" pos="3367"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
            <a:extLst>
              <a:ext uri="{FF2B5EF4-FFF2-40B4-BE49-F238E27FC236}">
                <a16:creationId xmlns:a16="http://schemas.microsoft.com/office/drawing/2014/main" id="{15B69DA8-D98E-4184-9F00-E9CCD1A80964}"/>
              </a:ext>
            </a:extLst>
          </p:cNvPr>
          <p:cNvSpPr>
            <a:spLocks noChangeArrowheads="1"/>
          </p:cNvSpPr>
          <p:nvPr/>
        </p:nvSpPr>
        <p:spPr bwMode="auto">
          <a:xfrm>
            <a:off x="6098150" y="6090996"/>
            <a:ext cx="3813544" cy="20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74295" tIns="37148" rIns="74295" bIns="37148" numCol="1" anchor="ctr" anchorCtr="0" compatLnSpc="1">
            <a:prstTxWarp prst="textNoShape">
              <a:avLst/>
            </a:prstTxWarp>
            <a:spAutoFit/>
          </a:bodyPr>
          <a:lstStyle/>
          <a:p>
            <a:pPr indent="108347" eaLnBrk="0" fontAlgn="base" hangingPunct="0">
              <a:spcBef>
                <a:spcPct val="0"/>
              </a:spcBef>
              <a:spcAft>
                <a:spcPct val="0"/>
              </a:spcAft>
            </a:pPr>
            <a:r>
              <a:rPr lang="ja-JP" altLang="en-US" sz="813" dirty="0">
                <a:solidFill>
                  <a:prstClr val="black"/>
                </a:solidFill>
                <a:latin typeface="ＭＳ Ｐ明朝" pitchFamily="18" charset="-128"/>
                <a:ea typeface="ＭＳ Ｐ明朝" pitchFamily="18" charset="-128"/>
                <a:cs typeface="Times New Roman" pitchFamily="18" charset="0"/>
              </a:rPr>
              <a:t>本文記入時の文字フォントはＭＳＰ明朝、サイズは１０．５ポイント以上として下さい。</a:t>
            </a:r>
            <a:endParaRPr lang="ja-JP" altLang="en-US" sz="1463" dirty="0">
              <a:solidFill>
                <a:prstClr val="black"/>
              </a:solidFill>
              <a:latin typeface="Arial" pitchFamily="34" charset="0"/>
              <a:ea typeface="ＭＳ Ｐゴシック" pitchFamily="50" charset="-128"/>
              <a:cs typeface="ＭＳ Ｐゴシック" pitchFamily="50" charset="-128"/>
            </a:endParaRPr>
          </a:p>
        </p:txBody>
      </p:sp>
      <p:sp>
        <p:nvSpPr>
          <p:cNvPr id="13" name="Rectangle 1">
            <a:extLst>
              <a:ext uri="{FF2B5EF4-FFF2-40B4-BE49-F238E27FC236}">
                <a16:creationId xmlns:a16="http://schemas.microsoft.com/office/drawing/2014/main" id="{0E1976C6-FA12-4C27-A7D2-C489107BCBA5}"/>
              </a:ext>
            </a:extLst>
          </p:cNvPr>
          <p:cNvSpPr>
            <a:spLocks noChangeArrowheads="1"/>
          </p:cNvSpPr>
          <p:nvPr/>
        </p:nvSpPr>
        <p:spPr bwMode="auto">
          <a:xfrm>
            <a:off x="304801" y="425295"/>
            <a:ext cx="2859757" cy="161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fontAlgn="base">
              <a:spcBef>
                <a:spcPct val="0"/>
              </a:spcBef>
              <a:spcAft>
                <a:spcPct val="0"/>
              </a:spcAft>
            </a:pPr>
            <a:r>
              <a:rPr lang="ja-JP" altLang="en-US" sz="1050" b="1" dirty="0">
                <a:latin typeface="ＭＳ Ｐ明朝" pitchFamily="18" charset="-128"/>
                <a:ea typeface="ＭＳ Ｐ明朝" pitchFamily="18" charset="-128"/>
                <a:cs typeface="Times New Roman" pitchFamily="18" charset="0"/>
              </a:rPr>
              <a:t>書式４　</a:t>
            </a:r>
            <a:r>
              <a:rPr lang="ja-JP" altLang="ja-JP" sz="1050" b="1" dirty="0">
                <a:latin typeface="ＭＳ Ｐ明朝" pitchFamily="18" charset="-128"/>
                <a:ea typeface="ＭＳ Ｐ明朝" pitchFamily="18" charset="-128"/>
              </a:rPr>
              <a:t>【</a:t>
            </a:r>
            <a:r>
              <a:rPr lang="ja-JP" altLang="en-US" sz="1050" b="1" dirty="0">
                <a:latin typeface="ＭＳ Ｐ明朝" pitchFamily="18" charset="-128"/>
                <a:ea typeface="ＭＳ Ｐ明朝" pitchFamily="18" charset="-128"/>
              </a:rPr>
              <a:t>プロジェクトの概要、</a:t>
            </a:r>
            <a:r>
              <a:rPr lang="ja-JP" altLang="ja-JP" sz="1050" b="1" dirty="0">
                <a:latin typeface="ＭＳ Ｐ明朝" pitchFamily="18" charset="-128"/>
                <a:ea typeface="ＭＳ Ｐ明朝" pitchFamily="18" charset="-128"/>
              </a:rPr>
              <a:t>テーマ１からテーマ</a:t>
            </a:r>
            <a:r>
              <a:rPr lang="en-US" altLang="ja-JP" sz="1050" b="1" dirty="0">
                <a:latin typeface="ＭＳ Ｐ明朝" pitchFamily="18" charset="-128"/>
                <a:ea typeface="ＭＳ Ｐ明朝" pitchFamily="18" charset="-128"/>
              </a:rPr>
              <a:t>4</a:t>
            </a:r>
            <a:r>
              <a:rPr lang="ja-JP" altLang="ja-JP" sz="1050" b="1" dirty="0">
                <a:latin typeface="ＭＳ Ｐ明朝" pitchFamily="18" charset="-128"/>
                <a:ea typeface="ＭＳ Ｐ明朝" pitchFamily="18" charset="-128"/>
              </a:rPr>
              <a:t>】</a:t>
            </a:r>
            <a:endParaRPr lang="ja-JP" altLang="en-US" sz="1050" b="1" dirty="0">
              <a:latin typeface="ＭＳ Ｐ明朝" pitchFamily="18" charset="-128"/>
              <a:ea typeface="ＭＳ Ｐ明朝" pitchFamily="18" charset="-128"/>
              <a:cs typeface="ＭＳ Ｐゴシック" pitchFamily="50" charset="-128"/>
            </a:endParaRPr>
          </a:p>
        </p:txBody>
      </p:sp>
      <p:graphicFrame>
        <p:nvGraphicFramePr>
          <p:cNvPr id="15" name="表 14">
            <a:extLst>
              <a:ext uri="{FF2B5EF4-FFF2-40B4-BE49-F238E27FC236}">
                <a16:creationId xmlns:a16="http://schemas.microsoft.com/office/drawing/2014/main" id="{DB8F8C3A-71B4-4352-9C33-340C11228CE5}"/>
              </a:ext>
            </a:extLst>
          </p:cNvPr>
          <p:cNvGraphicFramePr>
            <a:graphicFrameLocks noGrp="1"/>
          </p:cNvGraphicFramePr>
          <p:nvPr>
            <p:extLst>
              <p:ext uri="{D42A27DB-BD31-4B8C-83A1-F6EECF244321}">
                <p14:modId xmlns:p14="http://schemas.microsoft.com/office/powerpoint/2010/main" val="2022605919"/>
              </p:ext>
            </p:extLst>
          </p:nvPr>
        </p:nvGraphicFramePr>
        <p:xfrm>
          <a:off x="304801" y="611188"/>
          <a:ext cx="10082212" cy="6589712"/>
        </p:xfrm>
        <a:graphic>
          <a:graphicData uri="http://schemas.openxmlformats.org/drawingml/2006/table">
            <a:tbl>
              <a:tblPr firstRow="1" bandRow="1">
                <a:tableStyleId>{5C22544A-7EE6-4342-B048-85BDC9FD1C3A}</a:tableStyleId>
              </a:tblPr>
              <a:tblGrid>
                <a:gridCol w="10082212">
                  <a:extLst>
                    <a:ext uri="{9D8B030D-6E8A-4147-A177-3AD203B41FA5}">
                      <a16:colId xmlns:a16="http://schemas.microsoft.com/office/drawing/2014/main" val="20000"/>
                    </a:ext>
                  </a:extLst>
                </a:gridCol>
              </a:tblGrid>
              <a:tr h="6589712">
                <a:tc>
                  <a:txBody>
                    <a:bodyPr/>
                    <a:lstStyle/>
                    <a:p>
                      <a:pPr marL="36000" marR="0" lvl="0" indent="-252000" algn="just" defTabSz="914400" rtl="0" eaLnBrk="1" fontAlgn="auto" latinLnBrk="0" hangingPunct="1">
                        <a:lnSpc>
                          <a:spcPct val="100000"/>
                        </a:lnSpc>
                        <a:spcBef>
                          <a:spcPts val="0"/>
                        </a:spcBef>
                        <a:spcAft>
                          <a:spcPts val="0"/>
                        </a:spcAft>
                        <a:buClrTx/>
                        <a:buSzTx/>
                        <a:buFontTx/>
                        <a:buNone/>
                        <a:tabLst/>
                        <a:defRPr/>
                      </a:pPr>
                      <a:r>
                        <a:rPr lang="ja-JP" altLang="en-US" sz="1050" b="0" kern="100" dirty="0">
                          <a:solidFill>
                            <a:schemeClr val="tx1"/>
                          </a:solidFill>
                          <a:effectLst/>
                          <a:latin typeface="ＭＳ Ｐ明朝" pitchFamily="18" charset="-128"/>
                          <a:ea typeface="ＭＳ Ｐ明朝" pitchFamily="18" charset="-128"/>
                          <a:cs typeface="Times New Roman"/>
                        </a:rPr>
                        <a:t>プロジェクトの概要、および</a:t>
                      </a:r>
                      <a:r>
                        <a:rPr lang="ja-JP" altLang="ja-JP" sz="1050" b="0" kern="100" dirty="0">
                          <a:solidFill>
                            <a:schemeClr val="tx1"/>
                          </a:solidFill>
                          <a:effectLst/>
                          <a:latin typeface="ＭＳ Ｐ明朝" pitchFamily="18" charset="-128"/>
                          <a:ea typeface="ＭＳ Ｐ明朝" pitchFamily="18" charset="-128"/>
                          <a:cs typeface="Times New Roman"/>
                        </a:rPr>
                        <a:t>テーマ１からテーマ４</a:t>
                      </a:r>
                      <a:r>
                        <a:rPr lang="ja-JP" altLang="en-US" sz="1050" b="0" kern="100" dirty="0">
                          <a:solidFill>
                            <a:schemeClr val="tx1"/>
                          </a:solidFill>
                          <a:effectLst/>
                          <a:latin typeface="ＭＳ Ｐ明朝" pitchFamily="18" charset="-128"/>
                          <a:ea typeface="ＭＳ Ｐ明朝" pitchFamily="18" charset="-128"/>
                          <a:cs typeface="Times New Roman"/>
                        </a:rPr>
                        <a:t>について、</a:t>
                      </a:r>
                      <a:r>
                        <a:rPr lang="en-US" altLang="ja-JP" sz="1050" b="0" kern="100" dirty="0">
                          <a:solidFill>
                            <a:schemeClr val="tx1"/>
                          </a:solidFill>
                          <a:effectLst/>
                          <a:latin typeface="ＭＳ Ｐ明朝" pitchFamily="18" charset="-128"/>
                          <a:ea typeface="ＭＳ Ｐ明朝" pitchFamily="18" charset="-128"/>
                          <a:cs typeface="Times New Roman"/>
                        </a:rPr>
                        <a:t>CM</a:t>
                      </a:r>
                      <a:r>
                        <a:rPr lang="ja-JP" altLang="en-US" sz="1050" b="0" kern="100" dirty="0">
                          <a:solidFill>
                            <a:schemeClr val="tx1"/>
                          </a:solidFill>
                          <a:effectLst/>
                          <a:latin typeface="ＭＳ Ｐ明朝" pitchFamily="18" charset="-128"/>
                          <a:ea typeface="ＭＳ Ｐ明朝" pitchFamily="18" charset="-128"/>
                          <a:cs typeface="Times New Roman"/>
                        </a:rPr>
                        <a:t>業務（マネジメント手法）に関する内容を記述ください。</a:t>
                      </a:r>
                      <a:endParaRPr lang="en-US" altLang="ja-JP" sz="1050" b="0" kern="100" dirty="0">
                        <a:solidFill>
                          <a:schemeClr val="tx1"/>
                        </a:solidFill>
                        <a:effectLst/>
                        <a:latin typeface="ＭＳ Ｐ明朝" pitchFamily="18" charset="-128"/>
                        <a:ea typeface="ＭＳ Ｐ明朝" pitchFamily="18" charset="-128"/>
                        <a:cs typeface="Times New Roman"/>
                      </a:endParaRPr>
                    </a:p>
                    <a:p>
                      <a:pPr marL="36000" marR="0" lvl="0" indent="-252000" algn="just" defTabSz="914400" rtl="0" eaLnBrk="1" fontAlgn="auto" latinLnBrk="0" hangingPunct="1">
                        <a:lnSpc>
                          <a:spcPct val="100000"/>
                        </a:lnSpc>
                        <a:spcBef>
                          <a:spcPts val="0"/>
                        </a:spcBef>
                        <a:spcAft>
                          <a:spcPts val="0"/>
                        </a:spcAft>
                        <a:buClrTx/>
                        <a:buSzTx/>
                        <a:buFontTx/>
                        <a:buNone/>
                        <a:tabLst/>
                        <a:defRPr/>
                      </a:pPr>
                      <a:r>
                        <a:rPr lang="ja-JP" altLang="en-US" sz="1050" b="1" kern="100" dirty="0">
                          <a:solidFill>
                            <a:schemeClr val="tx1"/>
                          </a:solidFill>
                          <a:effectLst/>
                          <a:latin typeface="ＭＳ Ｐ明朝" pitchFamily="18" charset="-128"/>
                          <a:ea typeface="ＭＳ Ｐ明朝" pitchFamily="18" charset="-128"/>
                          <a:cs typeface="Times New Roman"/>
                        </a:rPr>
                        <a:t>応募書類はＡ４サイズ横置きとし、計５ページ以内とします。</a:t>
                      </a:r>
                      <a:r>
                        <a:rPr lang="ja-JP" altLang="en-US" sz="1050" b="0" kern="100" dirty="0">
                          <a:solidFill>
                            <a:schemeClr val="tx1"/>
                          </a:solidFill>
                          <a:effectLst/>
                          <a:latin typeface="ＭＳ Ｐ明朝" pitchFamily="18" charset="-128"/>
                          <a:ea typeface="ＭＳ Ｐ明朝" pitchFamily="18" charset="-128"/>
                          <a:cs typeface="Times New Roman"/>
                        </a:rPr>
                        <a:t>プロジェクト概要、テーマ１、２、３、４についての記述量の配分は自由とします。</a:t>
                      </a:r>
                    </a:p>
                    <a:p>
                      <a:pPr marL="36000" marR="0" lvl="0" indent="-252000" algn="just" defTabSz="914400" rtl="0" eaLnBrk="1" fontAlgn="auto" latinLnBrk="0" hangingPunct="1">
                        <a:lnSpc>
                          <a:spcPct val="100000"/>
                        </a:lnSpc>
                        <a:spcBef>
                          <a:spcPts val="0"/>
                        </a:spcBef>
                        <a:spcAft>
                          <a:spcPts val="0"/>
                        </a:spcAft>
                        <a:buClrTx/>
                        <a:buSzTx/>
                        <a:buFontTx/>
                        <a:buNone/>
                        <a:tabLst/>
                        <a:defRPr/>
                      </a:pPr>
                      <a:r>
                        <a:rPr lang="ja-JP" altLang="en-US" sz="1050" b="0" kern="100" dirty="0">
                          <a:solidFill>
                            <a:schemeClr val="tx1"/>
                          </a:solidFill>
                          <a:effectLst/>
                          <a:latin typeface="ＭＳ Ｐ明朝" pitchFamily="18" charset="-128"/>
                          <a:ea typeface="ＭＳ Ｐ明朝" pitchFamily="18" charset="-128"/>
                          <a:cs typeface="Times New Roman"/>
                        </a:rPr>
                        <a:t>説明本文は指定フォント（本文はＭＳＰ明朝、サイズは１０．５ポイント以上）で横書きを基本として作成してください。段組は自由とします。</a:t>
                      </a:r>
                    </a:p>
                    <a:p>
                      <a:pPr marL="36000" marR="0" lvl="0" indent="-252000" algn="just" defTabSz="914400" rtl="0" eaLnBrk="1" fontAlgn="auto" latinLnBrk="0" hangingPunct="1">
                        <a:lnSpc>
                          <a:spcPct val="100000"/>
                        </a:lnSpc>
                        <a:spcBef>
                          <a:spcPts val="0"/>
                        </a:spcBef>
                        <a:spcAft>
                          <a:spcPts val="0"/>
                        </a:spcAft>
                        <a:buClrTx/>
                        <a:buSzTx/>
                        <a:buFontTx/>
                        <a:buNone/>
                        <a:tabLst/>
                        <a:defRPr/>
                      </a:pPr>
                      <a:r>
                        <a:rPr lang="ja-JP" altLang="ja-JP" sz="1050" b="0" kern="100" dirty="0">
                          <a:solidFill>
                            <a:schemeClr val="tx1"/>
                          </a:solidFill>
                          <a:effectLst/>
                          <a:latin typeface="ＭＳ Ｐ明朝" pitchFamily="18" charset="-128"/>
                          <a:ea typeface="ＭＳ Ｐ明朝" pitchFamily="18" charset="-128"/>
                          <a:cs typeface="Times New Roman"/>
                        </a:rPr>
                        <a:t>＜　　＞は審査の視点における補足説明ですが、各テーマの記述や図版の構成は、応募プロジェクト</a:t>
                      </a:r>
                      <a:r>
                        <a:rPr lang="ja-JP" altLang="en-US" sz="1050" b="0" kern="100" dirty="0">
                          <a:solidFill>
                            <a:schemeClr val="tx1"/>
                          </a:solidFill>
                          <a:effectLst/>
                          <a:latin typeface="ＭＳ Ｐ明朝" pitchFamily="18" charset="-128"/>
                          <a:ea typeface="ＭＳ Ｐ明朝" pitchFamily="18" charset="-128"/>
                          <a:cs typeface="Times New Roman"/>
                        </a:rPr>
                        <a:t>の特性、</a:t>
                      </a:r>
                      <a:r>
                        <a:rPr lang="ja-JP" altLang="ja-JP" sz="1050" b="0" kern="100" dirty="0">
                          <a:solidFill>
                            <a:schemeClr val="tx1"/>
                          </a:solidFill>
                          <a:effectLst/>
                          <a:latin typeface="ＭＳ Ｐ明朝" pitchFamily="18" charset="-128"/>
                          <a:ea typeface="ＭＳ Ｐ明朝" pitchFamily="18" charset="-128"/>
                          <a:cs typeface="Times New Roman"/>
                        </a:rPr>
                        <a:t>ＣＭ業務の規模・内容に応じて適宜工夫して</a:t>
                      </a:r>
                      <a:r>
                        <a:rPr lang="ja-JP" altLang="en-US" sz="1050" b="0" kern="100" dirty="0">
                          <a:solidFill>
                            <a:schemeClr val="tx1"/>
                          </a:solidFill>
                          <a:effectLst/>
                          <a:latin typeface="ＭＳ Ｐ明朝" pitchFamily="18" charset="-128"/>
                          <a:ea typeface="ＭＳ Ｐ明朝" pitchFamily="18" charset="-128"/>
                          <a:cs typeface="Times New Roman"/>
                        </a:rPr>
                        <a:t>、わかりやすく記述して</a:t>
                      </a:r>
                      <a:r>
                        <a:rPr lang="ja-JP" altLang="ja-JP" sz="1050" b="0" kern="100" dirty="0">
                          <a:solidFill>
                            <a:schemeClr val="tx1"/>
                          </a:solidFill>
                          <a:effectLst/>
                          <a:latin typeface="ＭＳ Ｐ明朝" pitchFamily="18" charset="-128"/>
                          <a:ea typeface="ＭＳ Ｐ明朝" pitchFamily="18" charset="-128"/>
                          <a:cs typeface="Times New Roman"/>
                        </a:rPr>
                        <a:t>ください。</a:t>
                      </a:r>
                      <a:r>
                        <a:rPr lang="ja-JP" altLang="en-US" sz="1050" b="0" strike="noStrike" kern="100" dirty="0">
                          <a:solidFill>
                            <a:schemeClr val="tx1"/>
                          </a:solidFill>
                          <a:effectLst/>
                          <a:latin typeface="ＭＳ Ｐ明朝" pitchFamily="18" charset="-128"/>
                          <a:ea typeface="ＭＳ Ｐ明朝" pitchFamily="18" charset="-128"/>
                          <a:cs typeface="Times New Roman"/>
                        </a:rPr>
                        <a:t>　なお、テーマ１～</a:t>
                      </a:r>
                      <a:r>
                        <a:rPr lang="en-US" altLang="ja-JP" sz="1050" b="0" strike="noStrike" kern="100" dirty="0">
                          <a:solidFill>
                            <a:schemeClr val="tx1"/>
                          </a:solidFill>
                          <a:effectLst/>
                          <a:latin typeface="ＭＳ Ｐ明朝" pitchFamily="18" charset="-128"/>
                          <a:ea typeface="ＭＳ Ｐ明朝" pitchFamily="18" charset="-128"/>
                          <a:cs typeface="Times New Roman"/>
                        </a:rPr>
                        <a:t>4</a:t>
                      </a:r>
                      <a:r>
                        <a:rPr lang="ja-JP" altLang="en-US" sz="1050" b="0" strike="noStrike" kern="100" dirty="0">
                          <a:solidFill>
                            <a:schemeClr val="tx1"/>
                          </a:solidFill>
                          <a:effectLst/>
                          <a:latin typeface="ＭＳ Ｐ明朝" pitchFamily="18" charset="-128"/>
                          <a:ea typeface="ＭＳ Ｐ明朝" pitchFamily="18" charset="-128"/>
                          <a:cs typeface="Times New Roman"/>
                        </a:rPr>
                        <a:t>については、ＣＭ業務（マネジメント手法）を適確に示す主旨に照らし、全テーマへの記載を必須とはしませんが、応募内容がマネジメント手法を表現するに不足した際には審査上不利になる場合があります。</a:t>
                      </a:r>
                      <a:endParaRPr lang="ja-JP" altLang="en-US" sz="1050" b="0" strike="sngStrike" kern="100" dirty="0">
                        <a:solidFill>
                          <a:schemeClr val="tx1"/>
                        </a:solidFill>
                        <a:effectLst/>
                        <a:latin typeface="ＭＳ Ｐ明朝" pitchFamily="18" charset="-128"/>
                        <a:ea typeface="ＭＳ Ｐ明朝" pitchFamily="18" charset="-128"/>
                        <a:cs typeface="Times New Roman"/>
                      </a:endParaRPr>
                    </a:p>
                    <a:p>
                      <a:pPr marL="36000" marR="0" lvl="0" indent="-252000" algn="just" defTabSz="914400" rtl="0" eaLnBrk="1" fontAlgn="auto" latinLnBrk="0" hangingPunct="1">
                        <a:lnSpc>
                          <a:spcPct val="100000"/>
                        </a:lnSpc>
                        <a:spcBef>
                          <a:spcPts val="0"/>
                        </a:spcBef>
                        <a:spcAft>
                          <a:spcPts val="0"/>
                        </a:spcAft>
                        <a:buClrTx/>
                        <a:buSzTx/>
                        <a:buFontTx/>
                        <a:buNone/>
                        <a:tabLst/>
                        <a:defRPr/>
                      </a:pPr>
                      <a:r>
                        <a:rPr lang="ja-JP" altLang="en-US" sz="1050" b="0" kern="100" dirty="0">
                          <a:solidFill>
                            <a:schemeClr val="tx1"/>
                          </a:solidFill>
                          <a:effectLst/>
                          <a:latin typeface="ＭＳ Ｐ明朝" pitchFamily="18" charset="-128"/>
                          <a:ea typeface="ＭＳ Ｐ明朝" pitchFamily="18" charset="-128"/>
                          <a:cs typeface="Times New Roman"/>
                        </a:rPr>
                        <a:t>このページは公開の対象となります。場所名、個人名、企業名、資機材・工法などの実名を公表できない場合は匿名で記載ください。</a:t>
                      </a:r>
                      <a:endParaRPr lang="en-US" altLang="ja-JP" sz="1050" b="0" kern="100" dirty="0">
                        <a:solidFill>
                          <a:schemeClr val="tx1"/>
                        </a:solidFill>
                        <a:effectLst/>
                        <a:latin typeface="ＭＳ Ｐ明朝" pitchFamily="18" charset="-128"/>
                        <a:ea typeface="ＭＳ Ｐ明朝" pitchFamily="18" charset="-128"/>
                        <a:cs typeface="Times New Roman"/>
                      </a:endParaRPr>
                    </a:p>
                    <a:p>
                      <a:pPr marL="36000" marR="0" lvl="0" indent="-252000" algn="just" defTabSz="914400" rtl="0" eaLnBrk="1" fontAlgn="auto" latinLnBrk="0" hangingPunct="1">
                        <a:lnSpc>
                          <a:spcPct val="100000"/>
                        </a:lnSpc>
                        <a:spcBef>
                          <a:spcPts val="0"/>
                        </a:spcBef>
                        <a:spcAft>
                          <a:spcPts val="0"/>
                        </a:spcAft>
                        <a:buClrTx/>
                        <a:buSzTx/>
                        <a:buFontTx/>
                        <a:buNone/>
                        <a:tabLst/>
                        <a:defRPr/>
                      </a:pPr>
                      <a:endParaRPr lang="en-US" altLang="ja-JP" sz="1050" b="0" kern="100" dirty="0">
                        <a:solidFill>
                          <a:schemeClr val="tx1"/>
                        </a:solidFill>
                        <a:effectLst/>
                        <a:latin typeface="ＭＳ Ｐ明朝" pitchFamily="18" charset="-128"/>
                        <a:ea typeface="ＭＳ Ｐ明朝" pitchFamily="18" charset="-128"/>
                        <a:cs typeface="Times New Roman"/>
                      </a:endParaRPr>
                    </a:p>
                    <a:p>
                      <a:pPr marL="36000" indent="-252000" algn="just">
                        <a:lnSpc>
                          <a:spcPct val="100000"/>
                        </a:lnSpc>
                        <a:spcBef>
                          <a:spcPts val="0"/>
                        </a:spcBef>
                        <a:spcAft>
                          <a:spcPts val="0"/>
                        </a:spcAft>
                      </a:pPr>
                      <a:r>
                        <a:rPr lang="ja-JP" altLang="en-US" sz="1050" b="0" dirty="0">
                          <a:solidFill>
                            <a:schemeClr val="tx1"/>
                          </a:solidFill>
                          <a:effectLst/>
                          <a:latin typeface="ＭＳ Ｐ明朝" panose="02020600040205080304" pitchFamily="18" charset="-128"/>
                          <a:ea typeface="ＭＳ Ｐ明朝" panose="02020600040205080304" pitchFamily="18" charset="-128"/>
                          <a:cs typeface="ＭＳ Ｐゴシック"/>
                        </a:rPr>
                        <a:t>■</a:t>
                      </a:r>
                      <a:r>
                        <a:rPr lang="ja-JP" altLang="en-US" sz="1050" b="1" dirty="0">
                          <a:solidFill>
                            <a:schemeClr val="tx1"/>
                          </a:solidFill>
                          <a:effectLst/>
                          <a:latin typeface="ＭＳ Ｐ明朝" panose="02020600040205080304" pitchFamily="18" charset="-128"/>
                          <a:ea typeface="ＭＳ Ｐ明朝" panose="02020600040205080304" pitchFamily="18" charset="-128"/>
                          <a:cs typeface="ＭＳ Ｐゴシック"/>
                        </a:rPr>
                        <a:t>プロジェクトの概要　</a:t>
                      </a:r>
                      <a:endParaRPr lang="en-US" altLang="ja-JP" sz="1050" b="1" dirty="0">
                        <a:solidFill>
                          <a:schemeClr val="tx1"/>
                        </a:solidFill>
                        <a:effectLst/>
                        <a:latin typeface="ＭＳ Ｐ明朝" panose="02020600040205080304" pitchFamily="18" charset="-128"/>
                        <a:ea typeface="ＭＳ Ｐ明朝" panose="02020600040205080304" pitchFamily="18" charset="-128"/>
                        <a:cs typeface="ＭＳ Ｐゴシック"/>
                      </a:endParaRPr>
                    </a:p>
                    <a:p>
                      <a:pPr marL="36000" indent="-252000" algn="just">
                        <a:lnSpc>
                          <a:spcPct val="100000"/>
                        </a:lnSpc>
                        <a:spcBef>
                          <a:spcPts val="0"/>
                        </a:spcBef>
                        <a:spcAft>
                          <a:spcPts val="0"/>
                        </a:spcAft>
                      </a:pPr>
                      <a:r>
                        <a:rPr lang="ja-JP" altLang="ja-JP" sz="1050" b="0" dirty="0">
                          <a:solidFill>
                            <a:schemeClr val="tx1"/>
                          </a:solidFill>
                          <a:effectLst/>
                          <a:latin typeface="ＭＳ Ｐ明朝" panose="02020600040205080304" pitchFamily="18" charset="-128"/>
                          <a:ea typeface="ＭＳ Ｐ明朝" panose="02020600040205080304" pitchFamily="18" charset="-128"/>
                          <a:cs typeface="ＭＳ Ｐゴシック"/>
                        </a:rPr>
                        <a:t>プロジェクトの全体像を伝える図版１点（代表的な写真や概念図など）を示して下さい</a:t>
                      </a:r>
                      <a:r>
                        <a:rPr lang="ja-JP" altLang="en-US" sz="1050" b="0" dirty="0">
                          <a:solidFill>
                            <a:schemeClr val="tx1"/>
                          </a:solidFill>
                          <a:effectLst/>
                          <a:latin typeface="ＭＳ Ｐ明朝" panose="02020600040205080304" pitchFamily="18" charset="-128"/>
                          <a:ea typeface="ＭＳ Ｐ明朝" panose="02020600040205080304" pitchFamily="18" charset="-128"/>
                          <a:cs typeface="ＭＳ Ｐゴシック"/>
                        </a:rPr>
                        <a:t>。</a:t>
                      </a:r>
                      <a:r>
                        <a:rPr lang="ja-JP" altLang="en-US" sz="1050" b="0" dirty="0">
                          <a:solidFill>
                            <a:srgbClr val="000000"/>
                          </a:solidFill>
                          <a:effectLst/>
                          <a:latin typeface="ＭＳ Ｐ明朝" panose="02020600040205080304" pitchFamily="18" charset="-128"/>
                          <a:ea typeface="ＭＳ Ｐ明朝" panose="02020600040205080304" pitchFamily="18" charset="-128"/>
                          <a:cs typeface="ＭＳ Ｐゴシック"/>
                        </a:rPr>
                        <a:t>　</a:t>
                      </a:r>
                      <a:r>
                        <a:rPr lang="ja-JP" altLang="ja-JP" sz="1050" b="0" dirty="0">
                          <a:solidFill>
                            <a:srgbClr val="000000"/>
                          </a:solidFill>
                          <a:effectLst/>
                          <a:latin typeface="ＭＳ Ｐ明朝" panose="02020600040205080304" pitchFamily="18" charset="-128"/>
                          <a:ea typeface="ＭＳ Ｐ明朝" panose="02020600040205080304" pitchFamily="18" charset="-128"/>
                          <a:cs typeface="ＭＳ Ｐゴシック"/>
                        </a:rPr>
                        <a:t>（選奨受賞時には紹介用の</a:t>
                      </a:r>
                      <a:r>
                        <a:rPr lang="ja-JP" altLang="ja-JP" sz="1050" b="0" dirty="0">
                          <a:solidFill>
                            <a:schemeClr val="tx1"/>
                          </a:solidFill>
                          <a:effectLst/>
                          <a:latin typeface="ＭＳ Ｐ明朝" panose="02020600040205080304" pitchFamily="18" charset="-128"/>
                          <a:ea typeface="ＭＳ Ｐ明朝" panose="02020600040205080304" pitchFamily="18" charset="-128"/>
                          <a:cs typeface="ＭＳ Ｐゴシック"/>
                        </a:rPr>
                        <a:t>サムネイル写真</a:t>
                      </a:r>
                      <a:r>
                        <a:rPr lang="ja-JP" altLang="en-US" sz="1050" b="0" dirty="0">
                          <a:solidFill>
                            <a:schemeClr val="tx1"/>
                          </a:solidFill>
                          <a:effectLst/>
                          <a:latin typeface="ＭＳ Ｐ明朝" panose="02020600040205080304" pitchFamily="18" charset="-128"/>
                          <a:ea typeface="ＭＳ Ｐ明朝" panose="02020600040205080304" pitchFamily="18" charset="-128"/>
                          <a:cs typeface="ＭＳ Ｐゴシック"/>
                        </a:rPr>
                        <a:t>およびパンフレット等掲載写真</a:t>
                      </a:r>
                      <a:r>
                        <a:rPr lang="ja-JP" altLang="ja-JP" sz="1050" b="0" dirty="0">
                          <a:solidFill>
                            <a:schemeClr val="tx1"/>
                          </a:solidFill>
                          <a:effectLst/>
                          <a:latin typeface="ＭＳ Ｐ明朝" panose="02020600040205080304" pitchFamily="18" charset="-128"/>
                          <a:ea typeface="ＭＳ Ｐ明朝" panose="02020600040205080304" pitchFamily="18" charset="-128"/>
                          <a:cs typeface="ＭＳ Ｐゴシック"/>
                        </a:rPr>
                        <a:t>とします</a:t>
                      </a:r>
                      <a:r>
                        <a:rPr lang="ja-JP" altLang="ja-JP" sz="1050" b="0" dirty="0">
                          <a:solidFill>
                            <a:srgbClr val="000000"/>
                          </a:solidFill>
                          <a:effectLst/>
                          <a:latin typeface="ＭＳ Ｐ明朝" panose="02020600040205080304" pitchFamily="18" charset="-128"/>
                          <a:ea typeface="ＭＳ Ｐ明朝" panose="02020600040205080304" pitchFamily="18" charset="-128"/>
                          <a:cs typeface="ＭＳ Ｐゴシック"/>
                        </a:rPr>
                        <a:t>）</a:t>
                      </a:r>
                      <a:endParaRPr lang="en-US" altLang="ja-JP" sz="1050" b="0" dirty="0">
                        <a:solidFill>
                          <a:srgbClr val="000000"/>
                        </a:solidFill>
                        <a:effectLst/>
                        <a:latin typeface="ＭＳ Ｐ明朝" panose="02020600040205080304" pitchFamily="18" charset="-128"/>
                        <a:ea typeface="ＭＳ Ｐ明朝" panose="02020600040205080304" pitchFamily="18" charset="-128"/>
                        <a:cs typeface="ＭＳ Ｐゴシック"/>
                      </a:endParaRPr>
                    </a:p>
                    <a:p>
                      <a:pPr marL="36000" indent="-252000">
                        <a:lnSpc>
                          <a:spcPct val="100000"/>
                        </a:lnSpc>
                        <a:spcBef>
                          <a:spcPts val="0"/>
                        </a:spcBef>
                        <a:spcAft>
                          <a:spcPts val="0"/>
                        </a:spcAft>
                      </a:pPr>
                      <a:r>
                        <a:rPr lang="ja-JP" altLang="en-US" sz="1050" b="0" dirty="0">
                          <a:solidFill>
                            <a:srgbClr val="000000"/>
                          </a:solidFill>
                          <a:effectLst/>
                          <a:latin typeface="ＭＳ Ｐ明朝" panose="02020600040205080304" pitchFamily="18" charset="-128"/>
                          <a:ea typeface="ＭＳ Ｐ明朝" panose="02020600040205080304" pitchFamily="18" charset="-128"/>
                          <a:cs typeface="ＭＳ Ｐゴシック"/>
                        </a:rPr>
                        <a:t>図版縦横比は</a:t>
                      </a:r>
                      <a:r>
                        <a:rPr lang="en-US" altLang="ja-JP" sz="1050" b="0" dirty="0">
                          <a:solidFill>
                            <a:schemeClr val="tx1"/>
                          </a:solidFill>
                          <a:effectLst/>
                          <a:latin typeface="ＭＳ Ｐ明朝" panose="02020600040205080304" pitchFamily="18" charset="-128"/>
                          <a:ea typeface="ＭＳ Ｐ明朝" panose="02020600040205080304" pitchFamily="18" charset="-128"/>
                          <a:cs typeface="ＭＳ Ｐゴシック"/>
                        </a:rPr>
                        <a:t>3</a:t>
                      </a:r>
                      <a:r>
                        <a:rPr lang="ja-JP" altLang="en-US" sz="1050" b="0" dirty="0">
                          <a:solidFill>
                            <a:schemeClr val="tx1"/>
                          </a:solidFill>
                          <a:effectLst/>
                          <a:latin typeface="ＭＳ Ｐ明朝" panose="02020600040205080304" pitchFamily="18" charset="-128"/>
                          <a:ea typeface="ＭＳ Ｐ明朝" panose="02020600040205080304" pitchFamily="18" charset="-128"/>
                          <a:cs typeface="ＭＳ Ｐゴシック"/>
                        </a:rPr>
                        <a:t>：</a:t>
                      </a:r>
                      <a:r>
                        <a:rPr lang="en-US" altLang="ja-JP" sz="1050" b="0" dirty="0">
                          <a:solidFill>
                            <a:schemeClr val="tx1"/>
                          </a:solidFill>
                          <a:effectLst/>
                          <a:latin typeface="ＭＳ Ｐ明朝" panose="02020600040205080304" pitchFamily="18" charset="-128"/>
                          <a:ea typeface="ＭＳ Ｐ明朝" panose="02020600040205080304" pitchFamily="18" charset="-128"/>
                          <a:cs typeface="ＭＳ Ｐゴシック"/>
                        </a:rPr>
                        <a:t>4</a:t>
                      </a:r>
                      <a:r>
                        <a:rPr lang="ja-JP" altLang="en-US" sz="1050" b="0" dirty="0">
                          <a:solidFill>
                            <a:schemeClr val="tx1"/>
                          </a:solidFill>
                          <a:effectLst/>
                          <a:latin typeface="ＭＳ Ｐ明朝" panose="02020600040205080304" pitchFamily="18" charset="-128"/>
                          <a:ea typeface="ＭＳ Ｐ明朝" panose="02020600040205080304" pitchFamily="18" charset="-128"/>
                          <a:cs typeface="ＭＳ Ｐゴシック"/>
                        </a:rPr>
                        <a:t>（縦：横）</a:t>
                      </a:r>
                      <a:r>
                        <a:rPr lang="ja-JP" altLang="en-US" sz="1050" b="0" dirty="0">
                          <a:solidFill>
                            <a:srgbClr val="000000"/>
                          </a:solidFill>
                          <a:effectLst/>
                          <a:latin typeface="ＭＳ Ｐ明朝" panose="02020600040205080304" pitchFamily="18" charset="-128"/>
                          <a:ea typeface="ＭＳ Ｐ明朝" panose="02020600040205080304" pitchFamily="18" charset="-128"/>
                          <a:cs typeface="ＭＳ Ｐゴシック"/>
                        </a:rPr>
                        <a:t>としてください。（データサイズは</a:t>
                      </a:r>
                      <a:r>
                        <a:rPr lang="en-US" altLang="ja-JP" sz="1050" b="0" dirty="0">
                          <a:solidFill>
                            <a:srgbClr val="000000"/>
                          </a:solidFill>
                          <a:effectLst/>
                          <a:latin typeface="ＭＳ Ｐ明朝" panose="02020600040205080304" pitchFamily="18" charset="-128"/>
                          <a:ea typeface="ＭＳ Ｐ明朝" panose="02020600040205080304" pitchFamily="18" charset="-128"/>
                          <a:cs typeface="ＭＳ Ｐゴシック"/>
                        </a:rPr>
                        <a:t>1024×768pixel </a:t>
                      </a:r>
                      <a:r>
                        <a:rPr lang="ja-JP" altLang="en-US" sz="1050" b="0" dirty="0">
                          <a:solidFill>
                            <a:srgbClr val="000000"/>
                          </a:solidFill>
                          <a:effectLst/>
                          <a:latin typeface="ＭＳ Ｐ明朝" panose="02020600040205080304" pitchFamily="18" charset="-128"/>
                          <a:ea typeface="ＭＳ Ｐ明朝" panose="02020600040205080304" pitchFamily="18" charset="-128"/>
                          <a:cs typeface="ＭＳ Ｐゴシック"/>
                        </a:rPr>
                        <a:t>または</a:t>
                      </a:r>
                      <a:r>
                        <a:rPr lang="en-US" altLang="ja-JP" sz="1050" b="0" dirty="0">
                          <a:solidFill>
                            <a:srgbClr val="000000"/>
                          </a:solidFill>
                          <a:effectLst/>
                          <a:latin typeface="ＭＳ Ｐ明朝" panose="02020600040205080304" pitchFamily="18" charset="-128"/>
                          <a:ea typeface="ＭＳ Ｐ明朝" panose="02020600040205080304" pitchFamily="18" charset="-128"/>
                          <a:cs typeface="ＭＳ Ｐゴシック"/>
                        </a:rPr>
                        <a:t>,8cm×6cm350dpi</a:t>
                      </a:r>
                      <a:r>
                        <a:rPr lang="ja-JP" altLang="en-US" sz="1050" b="0" dirty="0">
                          <a:solidFill>
                            <a:srgbClr val="000000"/>
                          </a:solidFill>
                          <a:effectLst/>
                          <a:latin typeface="ＭＳ Ｐ明朝" panose="02020600040205080304" pitchFamily="18" charset="-128"/>
                          <a:ea typeface="ＭＳ Ｐ明朝" panose="02020600040205080304" pitchFamily="18" charset="-128"/>
                          <a:cs typeface="ＭＳ Ｐゴシック"/>
                        </a:rPr>
                        <a:t>を目安）</a:t>
                      </a:r>
                      <a:endParaRPr lang="en-US" altLang="ja-JP" sz="1050" b="0" dirty="0">
                        <a:solidFill>
                          <a:srgbClr val="000000"/>
                        </a:solidFill>
                        <a:effectLst/>
                        <a:latin typeface="ＭＳ Ｐ明朝" panose="02020600040205080304" pitchFamily="18" charset="-128"/>
                        <a:ea typeface="ＭＳ Ｐ明朝" panose="02020600040205080304" pitchFamily="18" charset="-128"/>
                        <a:cs typeface="ＭＳ Ｐゴシック"/>
                      </a:endParaRPr>
                    </a:p>
                    <a:p>
                      <a:pPr marL="36000" indent="-252000">
                        <a:lnSpc>
                          <a:spcPct val="100000"/>
                        </a:lnSpc>
                        <a:spcBef>
                          <a:spcPts val="0"/>
                        </a:spcBef>
                        <a:spcAft>
                          <a:spcPts val="0"/>
                        </a:spcAft>
                      </a:pPr>
                      <a:r>
                        <a:rPr lang="ja-JP" altLang="ja-JP" sz="1050" b="0" kern="100" dirty="0">
                          <a:solidFill>
                            <a:schemeClr val="tx1"/>
                          </a:solidFill>
                          <a:effectLst/>
                          <a:latin typeface="ＭＳ Ｐ明朝" panose="02020600040205080304" pitchFamily="18" charset="-128"/>
                          <a:ea typeface="ＭＳ Ｐ明朝" panose="02020600040205080304" pitchFamily="18" charset="-128"/>
                          <a:cs typeface="Times New Roman"/>
                        </a:rPr>
                        <a:t>＜プロジェクトの特徴を示す写真（外観・内観を問わず）</a:t>
                      </a:r>
                      <a:r>
                        <a:rPr lang="ja-JP" altLang="en-US" sz="1050" b="0" kern="100" dirty="0">
                          <a:solidFill>
                            <a:schemeClr val="tx1"/>
                          </a:solidFill>
                          <a:effectLst/>
                          <a:latin typeface="ＭＳ Ｐ明朝" panose="02020600040205080304" pitchFamily="18" charset="-128"/>
                          <a:ea typeface="ＭＳ Ｐ明朝" panose="02020600040205080304" pitchFamily="18" charset="-128"/>
                          <a:cs typeface="Times New Roman"/>
                        </a:rPr>
                        <a:t>もしくは、</a:t>
                      </a:r>
                      <a:r>
                        <a:rPr lang="ja-JP" altLang="ja-JP" sz="1050" b="0" kern="100" dirty="0">
                          <a:solidFill>
                            <a:schemeClr val="tx1"/>
                          </a:solidFill>
                          <a:effectLst/>
                          <a:latin typeface="ＭＳ Ｐ明朝" panose="02020600040205080304" pitchFamily="18" charset="-128"/>
                          <a:ea typeface="ＭＳ Ｐ明朝" panose="02020600040205080304" pitchFamily="18" charset="-128"/>
                          <a:cs typeface="Times New Roman"/>
                        </a:rPr>
                        <a:t>プロジェクトの規模、用途を、図表等</a:t>
                      </a:r>
                      <a:r>
                        <a:rPr lang="ja-JP" altLang="en-US" sz="1050" b="0" kern="100" dirty="0">
                          <a:solidFill>
                            <a:schemeClr val="tx1"/>
                          </a:solidFill>
                          <a:effectLst/>
                          <a:latin typeface="ＭＳ Ｐ明朝" panose="02020600040205080304" pitchFamily="18" charset="-128"/>
                          <a:ea typeface="ＭＳ Ｐ明朝" panose="02020600040205080304" pitchFamily="18" charset="-128"/>
                          <a:cs typeface="Times New Roman"/>
                        </a:rPr>
                        <a:t>、</a:t>
                      </a:r>
                      <a:r>
                        <a:rPr lang="ja-JP" altLang="ja-JP" sz="1050" b="0" kern="100" dirty="0">
                          <a:solidFill>
                            <a:schemeClr val="tx1"/>
                          </a:solidFill>
                          <a:effectLst/>
                          <a:latin typeface="ＭＳ Ｐ明朝" panose="02020600040205080304" pitchFamily="18" charset="-128"/>
                          <a:ea typeface="ＭＳ Ｐ明朝" panose="02020600040205080304" pitchFamily="18" charset="-128"/>
                          <a:cs typeface="Times New Roman"/>
                        </a:rPr>
                        <a:t>判り易く記述してください＞</a:t>
                      </a:r>
                      <a:r>
                        <a:rPr kumimoji="1" lang="en-US" altLang="ja-JP" sz="1050" b="0" kern="100" dirty="0">
                          <a:solidFill>
                            <a:schemeClr val="tx1"/>
                          </a:solidFill>
                          <a:effectLst/>
                          <a:latin typeface="ＭＳ Ｐ明朝" pitchFamily="18" charset="-128"/>
                          <a:ea typeface="ＭＳ Ｐ明朝" pitchFamily="18" charset="-128"/>
                          <a:cs typeface="Times New Roman"/>
                        </a:rPr>
                        <a:t>   </a:t>
                      </a:r>
                    </a:p>
                    <a:p>
                      <a:pPr marL="36000" indent="-252000" algn="just">
                        <a:lnSpc>
                          <a:spcPct val="100000"/>
                        </a:lnSpc>
                        <a:spcBef>
                          <a:spcPts val="0"/>
                        </a:spcBef>
                        <a:spcAft>
                          <a:spcPts val="0"/>
                        </a:spcAft>
                      </a:pPr>
                      <a:r>
                        <a:rPr lang="ja-JP" altLang="ja-JP" sz="1050" b="1" kern="100" dirty="0">
                          <a:solidFill>
                            <a:schemeClr val="tx1"/>
                          </a:solidFill>
                          <a:effectLst/>
                          <a:latin typeface="ＭＳ Ｐ明朝" pitchFamily="18" charset="-128"/>
                          <a:ea typeface="ＭＳ Ｐ明朝" pitchFamily="18" charset="-128"/>
                          <a:cs typeface="Times New Roman"/>
                        </a:rPr>
                        <a:t>■テーマ１</a:t>
                      </a:r>
                      <a:r>
                        <a:rPr lang="ja-JP" altLang="en-US" sz="1050" b="1" kern="100" dirty="0">
                          <a:solidFill>
                            <a:schemeClr val="tx1"/>
                          </a:solidFill>
                          <a:effectLst/>
                          <a:latin typeface="ＭＳ Ｐ明朝" pitchFamily="18" charset="-128"/>
                          <a:ea typeface="ＭＳ Ｐ明朝" pitchFamily="18" charset="-128"/>
                          <a:cs typeface="Times New Roman"/>
                        </a:rPr>
                        <a:t>　</a:t>
                      </a:r>
                      <a:r>
                        <a:rPr lang="ja-JP" altLang="ja-JP" sz="1050" b="1" kern="100" dirty="0">
                          <a:solidFill>
                            <a:schemeClr val="tx1"/>
                          </a:solidFill>
                          <a:effectLst/>
                          <a:latin typeface="ＭＳ Ｐ明朝" pitchFamily="18" charset="-128"/>
                          <a:ea typeface="ＭＳ Ｐ明朝" pitchFamily="18" charset="-128"/>
                          <a:cs typeface="Times New Roman"/>
                        </a:rPr>
                        <a:t>【ＣＭＲへ求められたこと】</a:t>
                      </a:r>
                    </a:p>
                    <a:p>
                      <a:pPr marL="36000" indent="-252000" algn="just">
                        <a:lnSpc>
                          <a:spcPct val="100000"/>
                        </a:lnSpc>
                        <a:spcBef>
                          <a:spcPts val="0"/>
                        </a:spcBef>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①＜発注者はどのような理由でＣＭ方式を採用したか＞</a:t>
                      </a:r>
                      <a:endParaRPr lang="en-US" altLang="ja-JP" sz="1050" b="0" kern="100" dirty="0">
                        <a:solidFill>
                          <a:schemeClr val="tx1"/>
                        </a:solidFill>
                        <a:effectLst/>
                        <a:latin typeface="ＭＳ Ｐ明朝" pitchFamily="18" charset="-128"/>
                        <a:ea typeface="ＭＳ Ｐ明朝" pitchFamily="18" charset="-128"/>
                        <a:cs typeface="Times New Roman"/>
                      </a:endParaRPr>
                    </a:p>
                    <a:p>
                      <a:pPr marL="36000" indent="-252000" algn="just">
                        <a:lnSpc>
                          <a:spcPct val="100000"/>
                        </a:lnSpc>
                        <a:spcBef>
                          <a:spcPts val="0"/>
                        </a:spcBef>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②＜ＣＭＲは専門家として発注者に対してどのような提案や説明を行ったか＞</a:t>
                      </a:r>
                    </a:p>
                    <a:p>
                      <a:pPr marL="539971" lvl="2" indent="-252000" algn="just">
                        <a:lnSpc>
                          <a:spcPct val="100000"/>
                        </a:lnSpc>
                        <a:spcBef>
                          <a:spcPts val="0"/>
                        </a:spcBef>
                        <a:spcAft>
                          <a:spcPts val="0"/>
                        </a:spcAft>
                      </a:pPr>
                      <a:r>
                        <a:rPr lang="ja-JP" altLang="en-US" sz="1050" b="0" kern="100" dirty="0">
                          <a:solidFill>
                            <a:schemeClr val="tx1"/>
                          </a:solidFill>
                          <a:effectLst/>
                          <a:latin typeface="ＭＳ Ｐ明朝" pitchFamily="18" charset="-128"/>
                          <a:ea typeface="ＭＳ Ｐ明朝" pitchFamily="18" charset="-128"/>
                          <a:cs typeface="Times New Roman"/>
                        </a:rPr>
                        <a:t>例） </a:t>
                      </a:r>
                      <a:r>
                        <a:rPr lang="ja-JP" altLang="ja-JP" sz="1050" b="0" kern="100" dirty="0">
                          <a:solidFill>
                            <a:schemeClr val="tx1"/>
                          </a:solidFill>
                          <a:effectLst/>
                          <a:latin typeface="ＭＳ Ｐ明朝" pitchFamily="18" charset="-128"/>
                          <a:ea typeface="ＭＳ Ｐ明朝" pitchFamily="18" charset="-128"/>
                          <a:cs typeface="Times New Roman"/>
                        </a:rPr>
                        <a:t>対象プロジェクトにおけるＣＭ方式のメリット</a:t>
                      </a:r>
                      <a:r>
                        <a:rPr lang="ja-JP" altLang="en-US" sz="1050" b="0" kern="100" dirty="0">
                          <a:solidFill>
                            <a:schemeClr val="tx1"/>
                          </a:solidFill>
                          <a:effectLst/>
                          <a:latin typeface="ＭＳ Ｐ明朝" pitchFamily="18" charset="-128"/>
                          <a:ea typeface="ＭＳ Ｐ明朝" pitchFamily="18" charset="-128"/>
                          <a:cs typeface="Times New Roman"/>
                        </a:rPr>
                        <a:t>や、</a:t>
                      </a:r>
                      <a:r>
                        <a:rPr lang="ja-JP" altLang="ja-JP" sz="1050" b="0" kern="100" dirty="0">
                          <a:solidFill>
                            <a:schemeClr val="tx1"/>
                          </a:solidFill>
                          <a:effectLst/>
                          <a:latin typeface="ＭＳ Ｐ明朝" pitchFamily="18" charset="-128"/>
                          <a:ea typeface="ＭＳ Ｐ明朝" pitchFamily="18" charset="-128"/>
                          <a:cs typeface="Times New Roman"/>
                        </a:rPr>
                        <a:t>プロジェクト推進体制に対するＣＭＲの関わり方、役割など。</a:t>
                      </a:r>
                      <a:endParaRPr lang="en-US" altLang="ja-JP" sz="1050" b="0" kern="100" dirty="0">
                        <a:solidFill>
                          <a:schemeClr val="tx1"/>
                        </a:solidFill>
                        <a:effectLst/>
                        <a:latin typeface="ＭＳ Ｐ明朝" pitchFamily="18" charset="-128"/>
                        <a:ea typeface="ＭＳ Ｐ明朝" pitchFamily="18" charset="-128"/>
                        <a:cs typeface="Times New Roman"/>
                      </a:endParaRPr>
                    </a:p>
                    <a:p>
                      <a:pPr marL="36000" indent="-252000" algn="just">
                        <a:lnSpc>
                          <a:spcPct val="100000"/>
                        </a:lnSpc>
                        <a:spcBef>
                          <a:spcPts val="0"/>
                        </a:spcBef>
                        <a:spcAft>
                          <a:spcPts val="0"/>
                        </a:spcAft>
                      </a:pPr>
                      <a:r>
                        <a:rPr lang="ja-JP" altLang="ja-JP" sz="1050" b="1" kern="100" dirty="0">
                          <a:solidFill>
                            <a:schemeClr val="tx1"/>
                          </a:solidFill>
                          <a:effectLst/>
                          <a:latin typeface="ＭＳ Ｐ明朝" pitchFamily="18" charset="-128"/>
                          <a:ea typeface="ＭＳ Ｐ明朝" pitchFamily="18" charset="-128"/>
                          <a:cs typeface="Times New Roman"/>
                        </a:rPr>
                        <a:t>■テーマ２</a:t>
                      </a:r>
                      <a:r>
                        <a:rPr lang="ja-JP" altLang="en-US" sz="1050" b="1" kern="100" dirty="0">
                          <a:solidFill>
                            <a:schemeClr val="tx1"/>
                          </a:solidFill>
                          <a:effectLst/>
                          <a:latin typeface="ＭＳ Ｐ明朝" pitchFamily="18" charset="-128"/>
                          <a:ea typeface="ＭＳ Ｐ明朝" pitchFamily="18" charset="-128"/>
                          <a:cs typeface="Times New Roman"/>
                        </a:rPr>
                        <a:t>　</a:t>
                      </a:r>
                      <a:r>
                        <a:rPr lang="ja-JP" altLang="ja-JP" sz="1050" b="1" kern="100" dirty="0">
                          <a:solidFill>
                            <a:schemeClr val="tx1"/>
                          </a:solidFill>
                          <a:effectLst/>
                          <a:latin typeface="ＭＳ Ｐ明朝" pitchFamily="18" charset="-128"/>
                          <a:ea typeface="ＭＳ Ｐ明朝" pitchFamily="18" charset="-128"/>
                          <a:cs typeface="Times New Roman"/>
                        </a:rPr>
                        <a:t>【ＣＭＲが目指したこと】</a:t>
                      </a:r>
                    </a:p>
                    <a:p>
                      <a:pPr marL="36000" indent="-252000" algn="just">
                        <a:lnSpc>
                          <a:spcPct val="100000"/>
                        </a:lnSpc>
                        <a:spcBef>
                          <a:spcPts val="0"/>
                        </a:spcBef>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①＜ＣＭＲはプロジェクトの目標をどのように設定したか＞</a:t>
                      </a:r>
                    </a:p>
                    <a:p>
                      <a:pPr marL="539972" lvl="1" indent="-252000" algn="just">
                        <a:lnSpc>
                          <a:spcPct val="100000"/>
                        </a:lnSpc>
                        <a:spcBef>
                          <a:spcPts val="0"/>
                        </a:spcBef>
                        <a:spcAft>
                          <a:spcPts val="0"/>
                        </a:spcAft>
                      </a:pPr>
                      <a:r>
                        <a:rPr lang="ja-JP" altLang="en-US" sz="1050" b="0" kern="100" dirty="0">
                          <a:solidFill>
                            <a:schemeClr val="tx1"/>
                          </a:solidFill>
                          <a:effectLst/>
                          <a:latin typeface="ＭＳ Ｐ明朝" pitchFamily="18" charset="-128"/>
                          <a:ea typeface="ＭＳ Ｐ明朝" pitchFamily="18" charset="-128"/>
                          <a:cs typeface="Times New Roman"/>
                        </a:rPr>
                        <a:t>例） </a:t>
                      </a:r>
                      <a:r>
                        <a:rPr lang="ja-JP" altLang="ja-JP" sz="1050" b="0" kern="100" dirty="0">
                          <a:solidFill>
                            <a:schemeClr val="tx1"/>
                          </a:solidFill>
                          <a:effectLst/>
                          <a:latin typeface="ＭＳ Ｐ明朝" pitchFamily="18" charset="-128"/>
                          <a:ea typeface="ＭＳ Ｐ明朝" pitchFamily="18" charset="-128"/>
                          <a:cs typeface="Times New Roman"/>
                        </a:rPr>
                        <a:t>ＣＭＲは委託者の要求をどのように抽出し、優先度を整理したか</a:t>
                      </a:r>
                      <a:r>
                        <a:rPr lang="ja-JP" altLang="en-US" sz="1050" b="0" kern="100" dirty="0">
                          <a:solidFill>
                            <a:schemeClr val="tx1"/>
                          </a:solidFill>
                          <a:effectLst/>
                          <a:latin typeface="ＭＳ Ｐ明朝" pitchFamily="18" charset="-128"/>
                          <a:ea typeface="ＭＳ Ｐ明朝" pitchFamily="18" charset="-128"/>
                          <a:cs typeface="Times New Roman"/>
                        </a:rPr>
                        <a:t>？</a:t>
                      </a:r>
                      <a:r>
                        <a:rPr lang="ja-JP" altLang="ja-JP" sz="1050" b="0" kern="100" dirty="0">
                          <a:solidFill>
                            <a:schemeClr val="tx1"/>
                          </a:solidFill>
                          <a:effectLst/>
                          <a:latin typeface="ＭＳ Ｐ明朝" pitchFamily="18" charset="-128"/>
                          <a:ea typeface="ＭＳ Ｐ明朝" pitchFamily="18" charset="-128"/>
                          <a:cs typeface="Times New Roman"/>
                        </a:rPr>
                        <a:t>ＣＭＲはプロジェクト目標の設定において、発注者に対して（専門家として）どのような助言や情報提供を行ったか</a:t>
                      </a:r>
                      <a:r>
                        <a:rPr lang="ja-JP" altLang="en-US" sz="1050" b="0" kern="100" dirty="0">
                          <a:solidFill>
                            <a:schemeClr val="tx1"/>
                          </a:solidFill>
                          <a:effectLst/>
                          <a:latin typeface="ＭＳ Ｐ明朝" pitchFamily="18" charset="-128"/>
                          <a:ea typeface="ＭＳ Ｐ明朝" pitchFamily="18" charset="-128"/>
                          <a:cs typeface="Times New Roman"/>
                        </a:rPr>
                        <a:t>？　プロジェクト目標の達成がもたらす効果や価値などをどのように設定したか？</a:t>
                      </a:r>
                      <a:endParaRPr lang="ja-JP" altLang="ja-JP" sz="1050" b="0" kern="100" dirty="0">
                        <a:solidFill>
                          <a:schemeClr val="tx1"/>
                        </a:solidFill>
                        <a:effectLst/>
                        <a:latin typeface="ＭＳ Ｐ明朝" pitchFamily="18" charset="-128"/>
                        <a:ea typeface="ＭＳ Ｐ明朝" pitchFamily="18" charset="-128"/>
                        <a:cs typeface="Times New Roman"/>
                      </a:endParaRPr>
                    </a:p>
                    <a:p>
                      <a:pPr marL="36000" indent="-252000" algn="just">
                        <a:lnSpc>
                          <a:spcPct val="100000"/>
                        </a:lnSpc>
                        <a:spcBef>
                          <a:spcPts val="0"/>
                        </a:spcBef>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②＜ＣＭＲは自己の業務目標と業務スコープをどのように設定したか＞</a:t>
                      </a:r>
                    </a:p>
                    <a:p>
                      <a:pPr marL="539972" lvl="1" indent="-252000" algn="just">
                        <a:lnSpc>
                          <a:spcPct val="100000"/>
                        </a:lnSpc>
                        <a:spcBef>
                          <a:spcPts val="0"/>
                        </a:spcBef>
                        <a:spcAft>
                          <a:spcPts val="0"/>
                        </a:spcAft>
                      </a:pPr>
                      <a:r>
                        <a:rPr lang="ja-JP" altLang="en-US" sz="1050" b="0" kern="100" dirty="0">
                          <a:solidFill>
                            <a:schemeClr val="tx1"/>
                          </a:solidFill>
                          <a:effectLst/>
                          <a:latin typeface="ＭＳ Ｐ明朝" pitchFamily="18" charset="-128"/>
                          <a:ea typeface="ＭＳ Ｐ明朝" pitchFamily="18" charset="-128"/>
                          <a:cs typeface="Times New Roman"/>
                        </a:rPr>
                        <a:t>例） </a:t>
                      </a:r>
                      <a:r>
                        <a:rPr lang="ja-JP" altLang="ja-JP" sz="1050" b="0" kern="100" dirty="0">
                          <a:solidFill>
                            <a:schemeClr val="tx1"/>
                          </a:solidFill>
                          <a:effectLst/>
                          <a:latin typeface="ＭＳ Ｐ明朝" pitchFamily="18" charset="-128"/>
                          <a:ea typeface="ＭＳ Ｐ明朝" pitchFamily="18" charset="-128"/>
                          <a:cs typeface="Times New Roman"/>
                        </a:rPr>
                        <a:t>①で設定したプロジェクト目標の達成に向け、ＣＭＲは自己の業務に対してどのような目標を掲げたか</a:t>
                      </a:r>
                      <a:r>
                        <a:rPr lang="ja-JP" altLang="en-US" sz="1050" b="0" kern="100" dirty="0">
                          <a:solidFill>
                            <a:schemeClr val="tx1"/>
                          </a:solidFill>
                          <a:effectLst/>
                          <a:latin typeface="ＭＳ Ｐ明朝" pitchFamily="18" charset="-128"/>
                          <a:ea typeface="ＭＳ Ｐ明朝" pitchFamily="18" charset="-128"/>
                          <a:cs typeface="Times New Roman"/>
                        </a:rPr>
                        <a:t>？</a:t>
                      </a:r>
                      <a:r>
                        <a:rPr lang="ja-JP" altLang="ja-JP" sz="1050" b="0" kern="100" dirty="0">
                          <a:solidFill>
                            <a:schemeClr val="tx1"/>
                          </a:solidFill>
                          <a:effectLst/>
                          <a:latin typeface="ＭＳ Ｐ明朝" pitchFamily="18" charset="-128"/>
                          <a:ea typeface="ＭＳ Ｐ明朝" pitchFamily="18" charset="-128"/>
                          <a:cs typeface="Times New Roman"/>
                        </a:rPr>
                        <a:t>プロジェクト推進体制（組織）におけるＣＭＲの関わり方、役割、責任などどのように設定したか</a:t>
                      </a:r>
                      <a:r>
                        <a:rPr lang="ja-JP" altLang="en-US" sz="1050" b="0" kern="100" dirty="0">
                          <a:solidFill>
                            <a:schemeClr val="tx1"/>
                          </a:solidFill>
                          <a:effectLst/>
                          <a:latin typeface="ＭＳ Ｐ明朝" pitchFamily="18" charset="-128"/>
                          <a:ea typeface="ＭＳ Ｐ明朝" pitchFamily="18" charset="-128"/>
                          <a:cs typeface="Times New Roman"/>
                        </a:rPr>
                        <a:t>？</a:t>
                      </a:r>
                      <a:endParaRPr lang="en-US" altLang="ja-JP" sz="1050" b="0" kern="100" dirty="0">
                        <a:solidFill>
                          <a:schemeClr val="tx1"/>
                        </a:solidFill>
                        <a:effectLst/>
                        <a:latin typeface="ＭＳ Ｐ明朝" pitchFamily="18" charset="-128"/>
                        <a:ea typeface="ＭＳ Ｐ明朝" pitchFamily="18" charset="-128"/>
                        <a:cs typeface="Times New Roman"/>
                      </a:endParaRPr>
                    </a:p>
                    <a:p>
                      <a:pPr marL="36000" indent="-252000" algn="just">
                        <a:lnSpc>
                          <a:spcPct val="100000"/>
                        </a:lnSpc>
                        <a:spcBef>
                          <a:spcPts val="0"/>
                        </a:spcBef>
                        <a:spcAft>
                          <a:spcPts val="0"/>
                        </a:spcAft>
                      </a:pPr>
                      <a:r>
                        <a:rPr lang="ja-JP" altLang="ja-JP" sz="1050" b="1" kern="100" dirty="0">
                          <a:solidFill>
                            <a:schemeClr val="tx1"/>
                          </a:solidFill>
                          <a:effectLst/>
                          <a:latin typeface="ＭＳ Ｐ明朝" pitchFamily="18" charset="-128"/>
                          <a:ea typeface="ＭＳ Ｐ明朝" pitchFamily="18" charset="-128"/>
                          <a:cs typeface="Times New Roman"/>
                        </a:rPr>
                        <a:t>■テーマ３</a:t>
                      </a:r>
                      <a:r>
                        <a:rPr lang="ja-JP" altLang="en-US" sz="1050" b="1" kern="100" dirty="0">
                          <a:solidFill>
                            <a:schemeClr val="tx1"/>
                          </a:solidFill>
                          <a:effectLst/>
                          <a:latin typeface="ＭＳ Ｐ明朝" pitchFamily="18" charset="-128"/>
                          <a:ea typeface="ＭＳ Ｐ明朝" pitchFamily="18" charset="-128"/>
                          <a:cs typeface="Times New Roman"/>
                        </a:rPr>
                        <a:t>　</a:t>
                      </a:r>
                      <a:r>
                        <a:rPr lang="ja-JP" altLang="ja-JP" sz="1050" b="1" kern="100" dirty="0">
                          <a:solidFill>
                            <a:schemeClr val="tx1"/>
                          </a:solidFill>
                          <a:effectLst/>
                          <a:latin typeface="ＭＳ Ｐ明朝" pitchFamily="18" charset="-128"/>
                          <a:ea typeface="ＭＳ Ｐ明朝" pitchFamily="18" charset="-128"/>
                          <a:cs typeface="Times New Roman"/>
                        </a:rPr>
                        <a:t>【ＣＭＲがとった手法】</a:t>
                      </a:r>
                    </a:p>
                    <a:p>
                      <a:pPr marL="36000" indent="-252000" algn="just">
                        <a:lnSpc>
                          <a:spcPct val="100000"/>
                        </a:lnSpc>
                        <a:spcBef>
                          <a:spcPts val="0"/>
                        </a:spcBef>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①＜ＣＭＲはプロジェクトが抱える課題をどのように抽出・整理したか＞</a:t>
                      </a:r>
                    </a:p>
                    <a:p>
                      <a:pPr marL="539972" lvl="1" indent="-252000" algn="just">
                        <a:lnSpc>
                          <a:spcPct val="100000"/>
                        </a:lnSpc>
                        <a:spcBef>
                          <a:spcPts val="0"/>
                        </a:spcBef>
                        <a:spcAft>
                          <a:spcPts val="0"/>
                        </a:spcAft>
                      </a:pPr>
                      <a:r>
                        <a:rPr lang="ja-JP" altLang="en-US" sz="1050" b="0" kern="100" dirty="0">
                          <a:solidFill>
                            <a:schemeClr val="tx1"/>
                          </a:solidFill>
                          <a:effectLst/>
                          <a:latin typeface="ＭＳ Ｐ明朝" pitchFamily="18" charset="-128"/>
                          <a:ea typeface="ＭＳ Ｐ明朝" pitchFamily="18" charset="-128"/>
                          <a:cs typeface="Times New Roman"/>
                        </a:rPr>
                        <a:t>例）  </a:t>
                      </a:r>
                      <a:r>
                        <a:rPr lang="ja-JP" altLang="ja-JP" sz="1050" b="0" kern="100" dirty="0">
                          <a:solidFill>
                            <a:schemeClr val="tx1"/>
                          </a:solidFill>
                          <a:effectLst/>
                          <a:latin typeface="ＭＳ Ｐ明朝" pitchFamily="18" charset="-128"/>
                          <a:ea typeface="ＭＳ Ｐ明朝" pitchFamily="18" charset="-128"/>
                          <a:cs typeface="Times New Roman"/>
                        </a:rPr>
                        <a:t>プロジェクト目標及びＣＭＲの業務目標の達成に向けて解決しなければならない課題はどのように抽出されたか</a:t>
                      </a:r>
                      <a:r>
                        <a:rPr lang="ja-JP" altLang="en-US" sz="1050" b="0" kern="100" dirty="0">
                          <a:solidFill>
                            <a:schemeClr val="tx1"/>
                          </a:solidFill>
                          <a:effectLst/>
                          <a:latin typeface="ＭＳ Ｐ明朝" pitchFamily="18" charset="-128"/>
                          <a:ea typeface="ＭＳ Ｐ明朝" pitchFamily="18" charset="-128"/>
                          <a:cs typeface="Times New Roman"/>
                        </a:rPr>
                        <a:t>？</a:t>
                      </a:r>
                      <a:r>
                        <a:rPr lang="ja-JP" altLang="ja-JP" sz="1050" b="0" kern="100" dirty="0">
                          <a:solidFill>
                            <a:schemeClr val="tx1"/>
                          </a:solidFill>
                          <a:effectLst/>
                          <a:latin typeface="ＭＳ Ｐ明朝" pitchFamily="18" charset="-128"/>
                          <a:ea typeface="ＭＳ Ｐ明朝" pitchFamily="18" charset="-128"/>
                          <a:cs typeface="Times New Roman"/>
                        </a:rPr>
                        <a:t>課題解決に向け、その重要度をどのように整理したか</a:t>
                      </a:r>
                      <a:r>
                        <a:rPr lang="ja-JP" altLang="en-US" sz="1050" b="0" kern="100" dirty="0">
                          <a:solidFill>
                            <a:schemeClr val="tx1"/>
                          </a:solidFill>
                          <a:effectLst/>
                          <a:latin typeface="ＭＳ Ｐ明朝" pitchFamily="18" charset="-128"/>
                          <a:ea typeface="ＭＳ Ｐ明朝" pitchFamily="18" charset="-128"/>
                          <a:cs typeface="Times New Roman"/>
                        </a:rPr>
                        <a:t>？</a:t>
                      </a:r>
                      <a:endParaRPr lang="ja-JP" altLang="ja-JP" sz="1050" b="0" kern="100" dirty="0">
                        <a:solidFill>
                          <a:schemeClr val="tx1"/>
                        </a:solidFill>
                        <a:effectLst/>
                        <a:latin typeface="ＭＳ Ｐ明朝" pitchFamily="18" charset="-128"/>
                        <a:ea typeface="ＭＳ Ｐ明朝" pitchFamily="18" charset="-128"/>
                        <a:cs typeface="Times New Roman"/>
                      </a:endParaRPr>
                    </a:p>
                    <a:p>
                      <a:pPr marL="36000" indent="-252000" algn="just">
                        <a:lnSpc>
                          <a:spcPct val="100000"/>
                        </a:lnSpc>
                        <a:spcBef>
                          <a:spcPts val="0"/>
                        </a:spcBef>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②＜ＣＭＲは上記の課題解決にあたってどのような方法を提案したか、あるいは自ら実行したか＞</a:t>
                      </a:r>
                    </a:p>
                    <a:p>
                      <a:pPr marL="539972" lvl="1" indent="-252000" algn="just">
                        <a:lnSpc>
                          <a:spcPct val="100000"/>
                        </a:lnSpc>
                        <a:spcBef>
                          <a:spcPts val="0"/>
                        </a:spcBef>
                        <a:spcAft>
                          <a:spcPts val="0"/>
                        </a:spcAft>
                      </a:pPr>
                      <a:r>
                        <a:rPr lang="ja-JP" altLang="en-US" sz="1050" b="0" kern="100" dirty="0">
                          <a:solidFill>
                            <a:schemeClr val="tx1"/>
                          </a:solidFill>
                          <a:effectLst/>
                          <a:latin typeface="ＭＳ Ｐ明朝" pitchFamily="18" charset="-128"/>
                          <a:ea typeface="ＭＳ Ｐ明朝" pitchFamily="18" charset="-128"/>
                          <a:cs typeface="Times New Roman"/>
                        </a:rPr>
                        <a:t>例） </a:t>
                      </a:r>
                      <a:r>
                        <a:rPr lang="ja-JP" altLang="ja-JP" sz="1050" b="0" kern="100" dirty="0">
                          <a:solidFill>
                            <a:schemeClr val="tx1"/>
                          </a:solidFill>
                          <a:effectLst/>
                          <a:latin typeface="ＭＳ Ｐ明朝" pitchFamily="18" charset="-128"/>
                          <a:ea typeface="ＭＳ Ｐ明朝" pitchFamily="18" charset="-128"/>
                          <a:cs typeface="Times New Roman"/>
                        </a:rPr>
                        <a:t>課題解決のプロセス、スケジュールをどのように整理し、進捗を管理したか</a:t>
                      </a:r>
                      <a:r>
                        <a:rPr lang="ja-JP" altLang="en-US" sz="1050" b="0" kern="100" dirty="0">
                          <a:solidFill>
                            <a:schemeClr val="tx1"/>
                          </a:solidFill>
                          <a:effectLst/>
                          <a:latin typeface="ＭＳ Ｐ明朝" pitchFamily="18" charset="-128"/>
                          <a:ea typeface="ＭＳ Ｐ明朝" pitchFamily="18" charset="-128"/>
                          <a:cs typeface="Times New Roman"/>
                        </a:rPr>
                        <a:t>？あるいは、設計者、</a:t>
                      </a:r>
                      <a:r>
                        <a:rPr lang="ja-JP" altLang="ja-JP" sz="1050" b="0" kern="100" dirty="0">
                          <a:solidFill>
                            <a:schemeClr val="tx1"/>
                          </a:solidFill>
                          <a:effectLst/>
                          <a:latin typeface="ＭＳ Ｐ明朝" pitchFamily="18" charset="-128"/>
                          <a:ea typeface="ＭＳ Ｐ明朝" pitchFamily="18" charset="-128"/>
                          <a:cs typeface="Times New Roman"/>
                        </a:rPr>
                        <a:t>施工者などの建設関係者との「造る技術の工夫」による</a:t>
                      </a:r>
                      <a:r>
                        <a:rPr lang="ja-JP" altLang="en-US" sz="1050" b="0" kern="100" dirty="0">
                          <a:solidFill>
                            <a:schemeClr val="tx1"/>
                          </a:solidFill>
                          <a:effectLst/>
                          <a:latin typeface="ＭＳ Ｐ明朝" pitchFamily="18" charset="-128"/>
                          <a:ea typeface="ＭＳ Ｐ明朝" pitchFamily="18" charset="-128"/>
                          <a:cs typeface="Times New Roman"/>
                        </a:rPr>
                        <a:t>誘導など</a:t>
                      </a:r>
                      <a:r>
                        <a:rPr lang="ja-JP" altLang="ja-JP" sz="1050" b="0" kern="100" dirty="0">
                          <a:solidFill>
                            <a:schemeClr val="tx1"/>
                          </a:solidFill>
                          <a:effectLst/>
                          <a:latin typeface="ＭＳ Ｐ明朝" pitchFamily="18" charset="-128"/>
                          <a:ea typeface="ＭＳ Ｐ明朝" pitchFamily="18" charset="-128"/>
                          <a:cs typeface="Times New Roman"/>
                        </a:rPr>
                        <a:t>。</a:t>
                      </a:r>
                    </a:p>
                    <a:p>
                      <a:pPr marL="36000" indent="-252000" algn="just">
                        <a:lnSpc>
                          <a:spcPct val="100000"/>
                        </a:lnSpc>
                        <a:spcBef>
                          <a:spcPts val="0"/>
                        </a:spcBef>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　</a:t>
                      </a:r>
                      <a:r>
                        <a:rPr lang="en-US" altLang="ja-JP" sz="1050" b="0" kern="100" dirty="0">
                          <a:solidFill>
                            <a:schemeClr val="tx1"/>
                          </a:solidFill>
                          <a:effectLst/>
                          <a:latin typeface="ＭＳ Ｐ明朝" pitchFamily="18" charset="-128"/>
                          <a:ea typeface="ＭＳ Ｐ明朝" pitchFamily="18" charset="-128"/>
                          <a:cs typeface="Times New Roman"/>
                        </a:rPr>
                        <a:t>           </a:t>
                      </a:r>
                      <a:r>
                        <a:rPr lang="ja-JP" altLang="ja-JP" sz="1050" b="0" kern="100" dirty="0">
                          <a:solidFill>
                            <a:schemeClr val="tx1"/>
                          </a:solidFill>
                          <a:effectLst/>
                          <a:latin typeface="ＭＳ Ｐ明朝" pitchFamily="18" charset="-128"/>
                          <a:ea typeface="ＭＳ Ｐ明朝" pitchFamily="18" charset="-128"/>
                          <a:cs typeface="Times New Roman"/>
                        </a:rPr>
                        <a:t>発注者、管理者、運営者、居住者などのユーザー側関係者との「使い方の工夫」による誘導。</a:t>
                      </a:r>
                      <a:r>
                        <a:rPr lang="en-US" altLang="ja-JP" sz="1050" b="0" kern="100" dirty="0">
                          <a:solidFill>
                            <a:schemeClr val="tx1"/>
                          </a:solidFill>
                          <a:effectLst/>
                          <a:latin typeface="ＭＳ Ｐ明朝" pitchFamily="18" charset="-128"/>
                          <a:ea typeface="ＭＳ Ｐ明朝" pitchFamily="18" charset="-128"/>
                          <a:cs typeface="Times New Roman"/>
                        </a:rPr>
                        <a:t> </a:t>
                      </a:r>
                      <a:r>
                        <a:rPr lang="ja-JP" altLang="ja-JP" sz="1050" b="0" kern="100" dirty="0">
                          <a:solidFill>
                            <a:schemeClr val="tx1"/>
                          </a:solidFill>
                          <a:effectLst/>
                          <a:latin typeface="ＭＳ Ｐ明朝" pitchFamily="18" charset="-128"/>
                          <a:ea typeface="ＭＳ Ｐ明朝" pitchFamily="18" charset="-128"/>
                          <a:cs typeface="Times New Roman"/>
                        </a:rPr>
                        <a:t>・外部からの専門家（コンサルタント）の支援による解決など。</a:t>
                      </a:r>
                      <a:endParaRPr lang="en-US" altLang="ja-JP" sz="1050" b="0" kern="100" dirty="0">
                        <a:solidFill>
                          <a:schemeClr val="tx1"/>
                        </a:solidFill>
                        <a:effectLst/>
                        <a:latin typeface="ＭＳ Ｐ明朝" pitchFamily="18" charset="-128"/>
                        <a:ea typeface="ＭＳ Ｐ明朝" pitchFamily="18" charset="-128"/>
                        <a:cs typeface="Times New Roman"/>
                      </a:endParaRPr>
                    </a:p>
                    <a:p>
                      <a:pPr marL="36000" indent="-252000" algn="just">
                        <a:lnSpc>
                          <a:spcPct val="100000"/>
                        </a:lnSpc>
                        <a:spcBef>
                          <a:spcPts val="0"/>
                        </a:spcBef>
                        <a:spcAft>
                          <a:spcPts val="0"/>
                        </a:spcAft>
                      </a:pPr>
                      <a:r>
                        <a:rPr lang="ja-JP" altLang="ja-JP" sz="1050" b="1" kern="100" dirty="0">
                          <a:solidFill>
                            <a:schemeClr val="tx1"/>
                          </a:solidFill>
                          <a:effectLst/>
                          <a:latin typeface="ＭＳ Ｐ明朝" pitchFamily="18" charset="-128"/>
                          <a:ea typeface="ＭＳ Ｐ明朝" pitchFamily="18" charset="-128"/>
                          <a:cs typeface="Times New Roman"/>
                        </a:rPr>
                        <a:t>■テーマ４</a:t>
                      </a:r>
                      <a:r>
                        <a:rPr lang="ja-JP" altLang="en-US" sz="1050" b="1" kern="100" dirty="0">
                          <a:solidFill>
                            <a:schemeClr val="tx1"/>
                          </a:solidFill>
                          <a:effectLst/>
                          <a:latin typeface="ＭＳ Ｐ明朝" pitchFamily="18" charset="-128"/>
                          <a:ea typeface="ＭＳ Ｐ明朝" pitchFamily="18" charset="-128"/>
                          <a:cs typeface="Times New Roman"/>
                        </a:rPr>
                        <a:t>　</a:t>
                      </a:r>
                      <a:r>
                        <a:rPr lang="ja-JP" altLang="ja-JP" sz="1050" b="1" kern="100" dirty="0">
                          <a:solidFill>
                            <a:schemeClr val="tx1"/>
                          </a:solidFill>
                          <a:effectLst/>
                          <a:latin typeface="ＭＳ Ｐ明朝" pitchFamily="18" charset="-128"/>
                          <a:ea typeface="ＭＳ Ｐ明朝" pitchFamily="18" charset="-128"/>
                          <a:cs typeface="Times New Roman"/>
                        </a:rPr>
                        <a:t>【ＣＭＲが受けた評価】</a:t>
                      </a:r>
                    </a:p>
                    <a:p>
                      <a:pPr marL="36000" indent="-252000" algn="just">
                        <a:lnSpc>
                          <a:spcPct val="100000"/>
                        </a:lnSpc>
                        <a:spcBef>
                          <a:spcPts val="0"/>
                        </a:spcBef>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①＜ＣＭ業務の完了にあたり、プロジェクト目標の達成度はどうであったか＞</a:t>
                      </a:r>
                      <a:r>
                        <a:rPr lang="ja-JP" altLang="en-US" sz="1050" b="0" kern="100" dirty="0">
                          <a:solidFill>
                            <a:schemeClr val="tx1"/>
                          </a:solidFill>
                          <a:effectLst/>
                          <a:latin typeface="ＭＳ Ｐ明朝" pitchFamily="18" charset="-128"/>
                          <a:ea typeface="ＭＳ Ｐ明朝" pitchFamily="18" charset="-128"/>
                          <a:cs typeface="Times New Roman"/>
                        </a:rPr>
                        <a:t>　　　　　　</a:t>
                      </a:r>
                      <a:endParaRPr lang="en-US" altLang="ja-JP" sz="1050" b="0" kern="100" dirty="0">
                        <a:solidFill>
                          <a:schemeClr val="tx1"/>
                        </a:solidFill>
                        <a:effectLst/>
                        <a:latin typeface="ＭＳ Ｐ明朝" pitchFamily="18" charset="-128"/>
                        <a:ea typeface="ＭＳ Ｐ明朝" pitchFamily="18" charset="-128"/>
                        <a:cs typeface="Times New Roman"/>
                      </a:endParaRPr>
                    </a:p>
                    <a:p>
                      <a:pPr marL="539972" lvl="1" indent="-252000" algn="just">
                        <a:lnSpc>
                          <a:spcPct val="100000"/>
                        </a:lnSpc>
                        <a:spcBef>
                          <a:spcPts val="0"/>
                        </a:spcBef>
                        <a:spcAft>
                          <a:spcPts val="0"/>
                        </a:spcAft>
                      </a:pPr>
                      <a:r>
                        <a:rPr lang="ja-JP" altLang="en-US" sz="1050" b="0" kern="100" dirty="0">
                          <a:solidFill>
                            <a:schemeClr val="tx1"/>
                          </a:solidFill>
                          <a:effectLst/>
                          <a:latin typeface="ＭＳ Ｐ明朝" pitchFamily="18" charset="-128"/>
                          <a:ea typeface="ＭＳ Ｐ明朝" pitchFamily="18" charset="-128"/>
                          <a:cs typeface="Times New Roman"/>
                        </a:rPr>
                        <a:t>例）  </a:t>
                      </a:r>
                      <a:r>
                        <a:rPr lang="ja-JP" altLang="ja-JP" sz="1050" b="0" kern="100" dirty="0">
                          <a:solidFill>
                            <a:schemeClr val="tx1"/>
                          </a:solidFill>
                          <a:effectLst/>
                          <a:latin typeface="ＭＳ Ｐ明朝" pitchFamily="18" charset="-128"/>
                          <a:ea typeface="ＭＳ Ｐ明朝" pitchFamily="18" charset="-128"/>
                          <a:cs typeface="Times New Roman"/>
                        </a:rPr>
                        <a:t>目標が達成に至らなかったものについては、同様他事例に向けての提言など。</a:t>
                      </a:r>
                    </a:p>
                    <a:p>
                      <a:pPr marL="36000" indent="-252000" algn="just">
                        <a:lnSpc>
                          <a:spcPct val="100000"/>
                        </a:lnSpc>
                        <a:spcBef>
                          <a:spcPts val="0"/>
                        </a:spcBef>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②＜ＣＭ業務の完了にあたり、ＣＭＲの業務目標の達成度はどうであったか＞</a:t>
                      </a:r>
                      <a:r>
                        <a:rPr lang="ja-JP" altLang="en-US" sz="1050" b="0" kern="100" dirty="0">
                          <a:solidFill>
                            <a:schemeClr val="tx1"/>
                          </a:solidFill>
                          <a:effectLst/>
                          <a:latin typeface="ＭＳ Ｐ明朝" pitchFamily="18" charset="-128"/>
                          <a:ea typeface="ＭＳ Ｐ明朝" pitchFamily="18" charset="-128"/>
                          <a:cs typeface="Times New Roman"/>
                        </a:rPr>
                        <a:t>　　　　　</a:t>
                      </a:r>
                      <a:endParaRPr lang="en-US" altLang="ja-JP" sz="1050" b="0" kern="100" dirty="0">
                        <a:solidFill>
                          <a:schemeClr val="tx1"/>
                        </a:solidFill>
                        <a:effectLst/>
                        <a:latin typeface="ＭＳ Ｐ明朝" pitchFamily="18" charset="-128"/>
                        <a:ea typeface="ＭＳ Ｐ明朝" pitchFamily="18" charset="-128"/>
                        <a:cs typeface="Times New Roman"/>
                      </a:endParaRPr>
                    </a:p>
                    <a:p>
                      <a:pPr marL="539972" lvl="1" indent="-252000" algn="just">
                        <a:lnSpc>
                          <a:spcPct val="100000"/>
                        </a:lnSpc>
                        <a:spcBef>
                          <a:spcPts val="0"/>
                        </a:spcBef>
                        <a:spcAft>
                          <a:spcPts val="0"/>
                        </a:spcAft>
                      </a:pPr>
                      <a:r>
                        <a:rPr lang="ja-JP" altLang="en-US" sz="1050" b="0" kern="100" dirty="0">
                          <a:solidFill>
                            <a:schemeClr val="tx1"/>
                          </a:solidFill>
                          <a:effectLst/>
                          <a:latin typeface="ＭＳ Ｐ明朝" pitchFamily="18" charset="-128"/>
                          <a:ea typeface="ＭＳ Ｐ明朝" pitchFamily="18" charset="-128"/>
                          <a:cs typeface="Times New Roman"/>
                        </a:rPr>
                        <a:t>例）  </a:t>
                      </a:r>
                      <a:r>
                        <a:rPr lang="ja-JP" altLang="ja-JP" sz="1050" b="0" kern="100" dirty="0">
                          <a:solidFill>
                            <a:schemeClr val="tx1"/>
                          </a:solidFill>
                          <a:effectLst/>
                          <a:latin typeface="ＭＳ Ｐ明朝" pitchFamily="18" charset="-128"/>
                          <a:ea typeface="ＭＳ Ｐ明朝" pitchFamily="18" charset="-128"/>
                          <a:cs typeface="Times New Roman"/>
                        </a:rPr>
                        <a:t>目標が達成に至らなかったものについては、同様他事例に向けての提言など。</a:t>
                      </a:r>
                    </a:p>
                    <a:p>
                      <a:pPr marL="36000" indent="-252000" algn="just">
                        <a:lnSpc>
                          <a:spcPct val="100000"/>
                        </a:lnSpc>
                        <a:spcBef>
                          <a:spcPts val="0"/>
                        </a:spcBef>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③＜発注者はＣＭ方式及び起用したＣＭＲの業務に対してどのような評価をしたか＞</a:t>
                      </a:r>
                      <a:r>
                        <a:rPr lang="ja-JP" altLang="en-US" sz="1050" b="0" kern="100" dirty="0">
                          <a:solidFill>
                            <a:schemeClr val="tx1"/>
                          </a:solidFill>
                          <a:effectLst/>
                          <a:latin typeface="ＭＳ Ｐ明朝" pitchFamily="18" charset="-128"/>
                          <a:ea typeface="ＭＳ Ｐ明朝" pitchFamily="18" charset="-128"/>
                          <a:cs typeface="Times New Roman"/>
                        </a:rPr>
                        <a:t>　</a:t>
                      </a:r>
                      <a:endParaRPr lang="en-US" altLang="ja-JP" sz="1050" b="0" kern="100" dirty="0">
                        <a:solidFill>
                          <a:schemeClr val="tx1"/>
                        </a:solidFill>
                        <a:effectLst/>
                        <a:latin typeface="ＭＳ Ｐ明朝" pitchFamily="18" charset="-128"/>
                        <a:ea typeface="ＭＳ Ｐ明朝" pitchFamily="18" charset="-128"/>
                        <a:cs typeface="Times New Roman"/>
                      </a:endParaRPr>
                    </a:p>
                    <a:p>
                      <a:pPr marL="539972" lvl="1" indent="-252000" algn="just">
                        <a:lnSpc>
                          <a:spcPct val="100000"/>
                        </a:lnSpc>
                        <a:spcBef>
                          <a:spcPts val="0"/>
                        </a:spcBef>
                        <a:spcAft>
                          <a:spcPts val="0"/>
                        </a:spcAft>
                      </a:pPr>
                      <a:r>
                        <a:rPr lang="ja-JP" altLang="en-US" sz="1050" b="0" kern="100" dirty="0">
                          <a:solidFill>
                            <a:schemeClr val="tx1"/>
                          </a:solidFill>
                          <a:effectLst/>
                          <a:latin typeface="ＭＳ Ｐ明朝" pitchFamily="18" charset="-128"/>
                          <a:ea typeface="ＭＳ Ｐ明朝" pitchFamily="18" charset="-128"/>
                          <a:cs typeface="Times New Roman"/>
                        </a:rPr>
                        <a:t>例）   </a:t>
                      </a:r>
                      <a:r>
                        <a:rPr lang="ja-JP" altLang="ja-JP" sz="1050" b="0" kern="100" dirty="0">
                          <a:solidFill>
                            <a:schemeClr val="tx1"/>
                          </a:solidFill>
                          <a:effectLst/>
                          <a:latin typeface="ＭＳ Ｐ明朝" pitchFamily="18" charset="-128"/>
                          <a:ea typeface="ＭＳ Ｐ明朝" pitchFamily="18" charset="-128"/>
                          <a:cs typeface="Times New Roman"/>
                        </a:rPr>
                        <a:t>プロジェクト完了後（施設稼働後、入居開始後）のエンドユーザー</a:t>
                      </a:r>
                      <a:r>
                        <a:rPr lang="ja-JP" altLang="en-US" sz="1050" b="0" kern="100" dirty="0">
                          <a:solidFill>
                            <a:schemeClr val="tx1"/>
                          </a:solidFill>
                          <a:effectLst/>
                          <a:latin typeface="ＭＳ Ｐ明朝" pitchFamily="18" charset="-128"/>
                          <a:ea typeface="ＭＳ Ｐ明朝" pitchFamily="18" charset="-128"/>
                          <a:cs typeface="Times New Roman"/>
                        </a:rPr>
                        <a:t>、設計者、施工者等関係者</a:t>
                      </a:r>
                      <a:r>
                        <a:rPr lang="ja-JP" altLang="ja-JP" sz="1050" b="0" kern="100" dirty="0">
                          <a:solidFill>
                            <a:schemeClr val="tx1"/>
                          </a:solidFill>
                          <a:effectLst/>
                          <a:latin typeface="ＭＳ Ｐ明朝" pitchFamily="18" charset="-128"/>
                          <a:ea typeface="ＭＳ Ｐ明朝" pitchFamily="18" charset="-128"/>
                          <a:cs typeface="Times New Roman"/>
                        </a:rPr>
                        <a:t>からの評価など。</a:t>
                      </a:r>
                    </a:p>
                    <a:p>
                      <a:pPr marL="36000" indent="-252000">
                        <a:lnSpc>
                          <a:spcPct val="100000"/>
                        </a:lnSpc>
                        <a:spcBef>
                          <a:spcPts val="0"/>
                        </a:spcBef>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④＜ＣＭＲが本選奨応募にあたり、最もアピールしたいこと＞</a:t>
                      </a:r>
                      <a:r>
                        <a:rPr lang="ja-JP" altLang="en-US" sz="1050" b="0" kern="100" dirty="0">
                          <a:solidFill>
                            <a:schemeClr val="tx1"/>
                          </a:solidFill>
                          <a:effectLst/>
                          <a:latin typeface="ＭＳ Ｐ明朝" pitchFamily="18" charset="-128"/>
                          <a:ea typeface="ＭＳ Ｐ明朝" pitchFamily="18" charset="-128"/>
                          <a:cs typeface="Times New Roman"/>
                        </a:rPr>
                        <a:t>　　　　　　　　　　　　</a:t>
                      </a:r>
                      <a:endParaRPr lang="en-US" altLang="ja-JP" sz="1050" b="0" kern="100" dirty="0">
                        <a:solidFill>
                          <a:schemeClr val="tx1"/>
                        </a:solidFill>
                        <a:effectLst/>
                        <a:latin typeface="ＭＳ Ｐ明朝" pitchFamily="18" charset="-128"/>
                        <a:ea typeface="ＭＳ Ｐ明朝" pitchFamily="18" charset="-128"/>
                        <a:cs typeface="Times New Roman"/>
                      </a:endParaRPr>
                    </a:p>
                    <a:p>
                      <a:pPr marL="539972" lvl="1" indent="-252000">
                        <a:lnSpc>
                          <a:spcPct val="100000"/>
                        </a:lnSpc>
                        <a:spcBef>
                          <a:spcPts val="0"/>
                        </a:spcBef>
                        <a:spcAft>
                          <a:spcPts val="0"/>
                        </a:spcAft>
                      </a:pPr>
                      <a:r>
                        <a:rPr lang="ja-JP" altLang="en-US" sz="1050" b="0" kern="100" dirty="0">
                          <a:solidFill>
                            <a:schemeClr val="tx1"/>
                          </a:solidFill>
                          <a:effectLst/>
                          <a:latin typeface="ＭＳ Ｐ明朝" pitchFamily="18" charset="-128"/>
                          <a:ea typeface="ＭＳ Ｐ明朝" pitchFamily="18" charset="-128"/>
                          <a:cs typeface="Times New Roman"/>
                        </a:rPr>
                        <a:t>例）  特筆すべきプロジェクトの特徴、上記テーマに該当しないアピールポイントなど。</a:t>
                      </a:r>
                      <a:r>
                        <a:rPr kumimoji="1" lang="en-US" altLang="ja-JP" sz="1050" b="0" kern="100" dirty="0">
                          <a:solidFill>
                            <a:schemeClr val="tx1"/>
                          </a:solidFill>
                          <a:effectLst/>
                          <a:latin typeface="ＭＳ Ｐ明朝" pitchFamily="18" charset="-128"/>
                          <a:ea typeface="ＭＳ Ｐ明朝" pitchFamily="18" charset="-128"/>
                          <a:cs typeface="Times New Roman"/>
                        </a:rPr>
                        <a:t>  </a:t>
                      </a:r>
                    </a:p>
                  </a:txBody>
                  <a:tcPr marL="74295" marR="74295" marT="37148" marB="37148">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7" name="Rectangle 1">
            <a:extLst>
              <a:ext uri="{FF2B5EF4-FFF2-40B4-BE49-F238E27FC236}">
                <a16:creationId xmlns:a16="http://schemas.microsoft.com/office/drawing/2014/main" id="{7D17A5C7-24F1-4A73-A0E6-F7F8C3A91714}"/>
              </a:ext>
            </a:extLst>
          </p:cNvPr>
          <p:cNvSpPr>
            <a:spLocks noChangeArrowheads="1"/>
          </p:cNvSpPr>
          <p:nvPr/>
        </p:nvSpPr>
        <p:spPr bwMode="auto">
          <a:xfrm>
            <a:off x="142411" y="7200900"/>
            <a:ext cx="3367910" cy="20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74295" tIns="37148" rIns="74295" bIns="37148" numCol="1" anchor="ctr" anchorCtr="0" compatLnSpc="1">
            <a:prstTxWarp prst="textNoShape">
              <a:avLst/>
            </a:prstTxWarp>
            <a:spAutoFit/>
          </a:bodyPr>
          <a:lstStyle/>
          <a:p>
            <a:pPr indent="108344" eaLnBrk="0" fontAlgn="base" hangingPunct="0">
              <a:spcBef>
                <a:spcPct val="0"/>
              </a:spcBef>
              <a:spcAft>
                <a:spcPct val="0"/>
              </a:spcAft>
            </a:pPr>
            <a:r>
              <a:rPr lang="ja-JP" altLang="en-US" sz="813" dirty="0">
                <a:solidFill>
                  <a:prstClr val="black"/>
                </a:solidFill>
                <a:latin typeface="ＭＳ Ｐ明朝" pitchFamily="18" charset="-128"/>
                <a:ea typeface="ＭＳ Ｐ明朝" pitchFamily="18" charset="-128"/>
                <a:cs typeface="Times New Roman" pitchFamily="18" charset="0"/>
              </a:rPr>
              <a:t>本文記入時の文字フォントはＭＳＰ明朝１０．５ポイント以上として下さい。</a:t>
            </a:r>
            <a:endParaRPr lang="ja-JP" altLang="en-US" sz="1463" dirty="0">
              <a:solidFill>
                <a:prstClr val="black"/>
              </a:solidFill>
              <a:latin typeface="Arial" pitchFamily="34" charset="0"/>
              <a:ea typeface="ＭＳ Ｐゴシック" pitchFamily="50" charset="-128"/>
              <a:cs typeface="ＭＳ Ｐゴシック" pitchFamily="50" charset="-128"/>
            </a:endParaRPr>
          </a:p>
        </p:txBody>
      </p:sp>
      <p:sp>
        <p:nvSpPr>
          <p:cNvPr id="2" name="テキスト ボックス 1">
            <a:extLst>
              <a:ext uri="{FF2B5EF4-FFF2-40B4-BE49-F238E27FC236}">
                <a16:creationId xmlns:a16="http://schemas.microsoft.com/office/drawing/2014/main" id="{77F6CEC0-E865-F265-1122-22ECAA6ADC6B}"/>
              </a:ext>
            </a:extLst>
          </p:cNvPr>
          <p:cNvSpPr txBox="1"/>
          <p:nvPr/>
        </p:nvSpPr>
        <p:spPr>
          <a:xfrm>
            <a:off x="2874054" y="114380"/>
            <a:ext cx="4961615" cy="253916"/>
          </a:xfrm>
          <a:prstGeom prst="rect">
            <a:avLst/>
          </a:prstGeom>
          <a:noFill/>
        </p:spPr>
        <p:txBody>
          <a:bodyPr wrap="none" rtlCol="0" anchor="ctr">
            <a:spAutoFit/>
          </a:bodyPr>
          <a:lstStyle/>
          <a:p>
            <a:pPr algn="ctr"/>
            <a:r>
              <a:rPr lang="ja-JP" altLang="en-US" sz="1050" b="1" dirty="0">
                <a:latin typeface="ＭＳ Ｐ明朝" pitchFamily="18" charset="-128"/>
                <a:ea typeface="ＭＳ Ｐ明朝" pitchFamily="18" charset="-128"/>
              </a:rPr>
              <a:t>（プロジェクト名称（</a:t>
            </a:r>
            <a:r>
              <a:rPr lang="ja-JP" altLang="ja-JP" sz="1050" dirty="0">
                <a:latin typeface="ＭＳ Ｐ明朝" pitchFamily="18" charset="-128"/>
                <a:ea typeface="ＭＳ Ｐ明朝" pitchFamily="18" charset="-128"/>
              </a:rPr>
              <a:t>「○○プロジェクト」または「○○ＣＭ業務」とし「○○工事」は不可</a:t>
            </a:r>
            <a:r>
              <a:rPr lang="ja-JP" altLang="en-US" sz="1050" b="1" dirty="0">
                <a:latin typeface="ＭＳ Ｐ明朝" pitchFamily="18" charset="-128"/>
                <a:ea typeface="ＭＳ Ｐ明朝" pitchFamily="18" charset="-128"/>
              </a:rPr>
              <a:t>））</a:t>
            </a:r>
          </a:p>
        </p:txBody>
      </p:sp>
      <p:sp>
        <p:nvSpPr>
          <p:cNvPr id="3" name="スライド番号プレースホルダー 2">
            <a:extLst>
              <a:ext uri="{FF2B5EF4-FFF2-40B4-BE49-F238E27FC236}">
                <a16:creationId xmlns:a16="http://schemas.microsoft.com/office/drawing/2014/main" id="{4A9FECC1-C6BA-2A7D-2EFE-09D73EAA668A}"/>
              </a:ext>
            </a:extLst>
          </p:cNvPr>
          <p:cNvSpPr>
            <a:spLocks noGrp="1"/>
          </p:cNvSpPr>
          <p:nvPr>
            <p:ph type="sldNum" sz="quarter" idx="4"/>
          </p:nvPr>
        </p:nvSpPr>
        <p:spPr/>
        <p:txBody>
          <a:bodyPr/>
          <a:lstStyle/>
          <a:p>
            <a:fld id="{A5E68522-1066-4F2A-AB1B-5820C3E7EE7C}" type="slidenum">
              <a:rPr kumimoji="1" lang="ja-JP" altLang="en-US" smtClean="0"/>
              <a:t>1</a:t>
            </a:fld>
            <a:endParaRPr kumimoji="1" lang="ja-JP" altLang="en-US"/>
          </a:p>
        </p:txBody>
      </p:sp>
    </p:spTree>
    <p:extLst>
      <p:ext uri="{BB962C8B-B14F-4D97-AF65-F5344CB8AC3E}">
        <p14:creationId xmlns:p14="http://schemas.microsoft.com/office/powerpoint/2010/main" val="3348041201"/>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614</TotalTime>
  <Words>971</Words>
  <Application>Microsoft Office PowerPoint</Application>
  <PresentationFormat>ユーザー設定</PresentationFormat>
  <Paragraphs>39</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Ｐ明朝</vt:lpstr>
      <vt:lpstr>游ゴシック</vt:lpstr>
      <vt:lpstr>Arial</vt:lpstr>
      <vt:lpstr>Calibri</vt:lpstr>
      <vt:lpstr>Office 2013 - 2022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佐々木 理恵</dc:creator>
  <cp:lastModifiedBy>高木 啓司</cp:lastModifiedBy>
  <cp:revision>59</cp:revision>
  <cp:lastPrinted>2022-08-05T14:02:41Z</cp:lastPrinted>
  <dcterms:created xsi:type="dcterms:W3CDTF">2022-08-05T12:57:31Z</dcterms:created>
  <dcterms:modified xsi:type="dcterms:W3CDTF">2025-10-08T11:12:59Z</dcterms:modified>
</cp:coreProperties>
</file>