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3"/>
  </p:notesMasterIdLst>
  <p:sldIdLst>
    <p:sldId id="258" r:id="rId2"/>
  </p:sldIdLst>
  <p:sldSz cx="10691813" cy="7559675"/>
  <p:notesSz cx="9866313" cy="673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192" userDrawn="1">
          <p15:clr>
            <a:srgbClr val="A4A3A4"/>
          </p15:clr>
        </p15:guide>
        <p15:guide id="2" pos="6543" userDrawn="1">
          <p15:clr>
            <a:srgbClr val="A4A3A4"/>
          </p15:clr>
        </p15:guide>
        <p15:guide id="3" orient="horz" pos="4536" userDrawn="1">
          <p15:clr>
            <a:srgbClr val="A4A3A4"/>
          </p15:clr>
        </p15:guide>
        <p15:guide id="4" orient="horz" pos="226" userDrawn="1">
          <p15:clr>
            <a:srgbClr val="A4A3A4"/>
          </p15:clr>
        </p15:guide>
        <p15:guide id="5" orient="horz" pos="38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23D64D-675C-49A6-817E-18E4D5418FD3}" v="4" dt="2025-10-08T11:08:21.338"/>
    <p1510:client id="{92D59D53-1357-40BC-B00D-9BB877A4FD98}" v="6" dt="2025-10-08T04:45:05.4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568" autoAdjust="0"/>
    <p:restoredTop sz="94660"/>
  </p:normalViewPr>
  <p:slideViewPr>
    <p:cSldViewPr snapToGrid="0">
      <p:cViewPr varScale="1">
        <p:scale>
          <a:sx n="72" d="100"/>
          <a:sy n="72" d="100"/>
        </p:scale>
        <p:origin x="1800" y="53"/>
      </p:cViewPr>
      <p:guideLst>
        <p:guide pos="192"/>
        <p:guide pos="6543"/>
        <p:guide orient="horz" pos="4536"/>
        <p:guide orient="horz" pos="226"/>
        <p:guide orient="horz" pos="38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高木 啓司" userId="15981a6f-d832-43a2-b5f8-2ed711c65a3c" providerId="ADAL" clId="{35ADD42D-601D-4027-8CB6-010A10E2B267}"/>
    <pc:docChg chg="undo custSel delSld modSld modMainMaster">
      <pc:chgData name="高木 啓司" userId="15981a6f-d832-43a2-b5f8-2ed711c65a3c" providerId="ADAL" clId="{35ADD42D-601D-4027-8CB6-010A10E2B267}" dt="2025-10-08T11:08:02.023" v="136" actId="1076"/>
      <pc:docMkLst>
        <pc:docMk/>
      </pc:docMkLst>
      <pc:sldChg chg="del">
        <pc:chgData name="高木 啓司" userId="15981a6f-d832-43a2-b5f8-2ed711c65a3c" providerId="ADAL" clId="{35ADD42D-601D-4027-8CB6-010A10E2B267}" dt="2025-10-08T04:34:06.692" v="15" actId="2696"/>
        <pc:sldMkLst>
          <pc:docMk/>
          <pc:sldMk cId="2015589430" sldId="256"/>
        </pc:sldMkLst>
      </pc:sldChg>
      <pc:sldChg chg="modSp del mod">
        <pc:chgData name="高木 啓司" userId="15981a6f-d832-43a2-b5f8-2ed711c65a3c" providerId="ADAL" clId="{35ADD42D-601D-4027-8CB6-010A10E2B267}" dt="2025-10-08T04:34:06.692" v="15" actId="2696"/>
        <pc:sldMkLst>
          <pc:docMk/>
          <pc:sldMk cId="3372847254" sldId="257"/>
        </pc:sldMkLst>
      </pc:sldChg>
      <pc:sldChg chg="delSp modSp mod">
        <pc:chgData name="高木 啓司" userId="15981a6f-d832-43a2-b5f8-2ed711c65a3c" providerId="ADAL" clId="{35ADD42D-601D-4027-8CB6-010A10E2B267}" dt="2025-10-08T11:06:08.554" v="115" actId="478"/>
        <pc:sldMkLst>
          <pc:docMk/>
          <pc:sldMk cId="3348041201" sldId="258"/>
        </pc:sldMkLst>
        <pc:spChg chg="del">
          <ac:chgData name="高木 啓司" userId="15981a6f-d832-43a2-b5f8-2ed711c65a3c" providerId="ADAL" clId="{35ADD42D-601D-4027-8CB6-010A10E2B267}" dt="2025-10-08T07:18:07.017" v="114" actId="478"/>
          <ac:spMkLst>
            <pc:docMk/>
            <pc:sldMk cId="3348041201" sldId="258"/>
            <ac:spMk id="3" creationId="{773E44CF-9AD7-CD0C-E261-EED74654B075}"/>
          </ac:spMkLst>
        </pc:spChg>
        <pc:spChg chg="del">
          <ac:chgData name="高木 啓司" userId="15981a6f-d832-43a2-b5f8-2ed711c65a3c" providerId="ADAL" clId="{35ADD42D-601D-4027-8CB6-010A10E2B267}" dt="2025-10-08T11:06:08.554" v="115" actId="478"/>
          <ac:spMkLst>
            <pc:docMk/>
            <pc:sldMk cId="3348041201" sldId="258"/>
            <ac:spMk id="9" creationId="{00000000-0000-0000-0000-000000000000}"/>
          </ac:spMkLst>
        </pc:spChg>
        <pc:spChg chg="mod">
          <ac:chgData name="高木 啓司" userId="15981a6f-d832-43a2-b5f8-2ed711c65a3c" providerId="ADAL" clId="{35ADD42D-601D-4027-8CB6-010A10E2B267}" dt="2025-10-08T07:17:04.026" v="112" actId="6549"/>
          <ac:spMkLst>
            <pc:docMk/>
            <pc:sldMk cId="3348041201" sldId="258"/>
            <ac:spMk id="13" creationId="{0E1976C6-FA12-4C27-A7D2-C489107BCBA5}"/>
          </ac:spMkLst>
        </pc:spChg>
        <pc:graphicFrameChg chg="mod modGraphic">
          <ac:chgData name="高木 啓司" userId="15981a6f-d832-43a2-b5f8-2ed711c65a3c" providerId="ADAL" clId="{35ADD42D-601D-4027-8CB6-010A10E2B267}" dt="2025-10-08T07:17:29.479" v="113" actId="6549"/>
          <ac:graphicFrameMkLst>
            <pc:docMk/>
            <pc:sldMk cId="3348041201" sldId="258"/>
            <ac:graphicFrameMk id="15" creationId="{DB8F8C3A-71B4-4352-9C33-340C11228CE5}"/>
          </ac:graphicFrameMkLst>
        </pc:graphicFrameChg>
      </pc:sldChg>
      <pc:sldMasterChg chg="delSp modSp mod modSldLayout">
        <pc:chgData name="高木 啓司" userId="15981a6f-d832-43a2-b5f8-2ed711c65a3c" providerId="ADAL" clId="{35ADD42D-601D-4027-8CB6-010A10E2B267}" dt="2025-10-08T11:08:02.023" v="136" actId="1076"/>
        <pc:sldMasterMkLst>
          <pc:docMk/>
          <pc:sldMasterMk cId="2253393395" sldId="2147483673"/>
        </pc:sldMasterMkLst>
        <pc:spChg chg="del">
          <ac:chgData name="高木 啓司" userId="15981a6f-d832-43a2-b5f8-2ed711c65a3c" providerId="ADAL" clId="{35ADD42D-601D-4027-8CB6-010A10E2B267}" dt="2025-10-08T11:07:32.434" v="129" actId="478"/>
          <ac:spMkLst>
            <pc:docMk/>
            <pc:sldMasterMk cId="2253393395" sldId="2147483673"/>
            <ac:spMk id="2" creationId="{00000000-0000-0000-0000-000000000000}"/>
          </ac:spMkLst>
        </pc:spChg>
        <pc:spChg chg="del">
          <ac:chgData name="高木 啓司" userId="15981a6f-d832-43a2-b5f8-2ed711c65a3c" providerId="ADAL" clId="{35ADD42D-601D-4027-8CB6-010A10E2B267}" dt="2025-10-08T11:07:30.441" v="128" actId="478"/>
          <ac:spMkLst>
            <pc:docMk/>
            <pc:sldMasterMk cId="2253393395" sldId="2147483673"/>
            <ac:spMk id="3" creationId="{00000000-0000-0000-0000-000000000000}"/>
          </ac:spMkLst>
        </pc:spChg>
        <pc:spChg chg="del">
          <ac:chgData name="高木 啓司" userId="15981a6f-d832-43a2-b5f8-2ed711c65a3c" providerId="ADAL" clId="{35ADD42D-601D-4027-8CB6-010A10E2B267}" dt="2025-10-08T11:07:40.343" v="131" actId="478"/>
          <ac:spMkLst>
            <pc:docMk/>
            <pc:sldMasterMk cId="2253393395" sldId="2147483673"/>
            <ac:spMk id="4" creationId="{00000000-0000-0000-0000-000000000000}"/>
          </ac:spMkLst>
        </pc:spChg>
        <pc:spChg chg="del">
          <ac:chgData name="高木 啓司" userId="15981a6f-d832-43a2-b5f8-2ed711c65a3c" providerId="ADAL" clId="{35ADD42D-601D-4027-8CB6-010A10E2B267}" dt="2025-10-08T11:07:39.170" v="130" actId="478"/>
          <ac:spMkLst>
            <pc:docMk/>
            <pc:sldMasterMk cId="2253393395" sldId="2147483673"/>
            <ac:spMk id="5" creationId="{00000000-0000-0000-0000-000000000000}"/>
          </ac:spMkLst>
        </pc:spChg>
        <pc:sldLayoutChg chg="modSp">
          <pc:chgData name="高木 啓司" userId="15981a6f-d832-43a2-b5f8-2ed711c65a3c" providerId="ADAL" clId="{35ADD42D-601D-4027-8CB6-010A10E2B267}" dt="2025-10-08T11:06:52.382" v="116" actId="735"/>
          <pc:sldLayoutMkLst>
            <pc:docMk/>
            <pc:sldMasterMk cId="2253393395" sldId="2147483673"/>
            <pc:sldLayoutMk cId="2135365043" sldId="2147483674"/>
          </pc:sldLayoutMkLst>
        </pc:sldLayoutChg>
        <pc:sldLayoutChg chg="modSp">
          <pc:chgData name="高木 啓司" userId="15981a6f-d832-43a2-b5f8-2ed711c65a3c" providerId="ADAL" clId="{35ADD42D-601D-4027-8CB6-010A10E2B267}" dt="2025-10-08T11:06:53.967" v="117" actId="735"/>
          <pc:sldLayoutMkLst>
            <pc:docMk/>
            <pc:sldMasterMk cId="2253393395" sldId="2147483673"/>
            <pc:sldLayoutMk cId="1731088" sldId="2147483675"/>
          </pc:sldLayoutMkLst>
        </pc:sldLayoutChg>
        <pc:sldLayoutChg chg="modSp">
          <pc:chgData name="高木 啓司" userId="15981a6f-d832-43a2-b5f8-2ed711c65a3c" providerId="ADAL" clId="{35ADD42D-601D-4027-8CB6-010A10E2B267}" dt="2025-10-08T11:06:56.799" v="118" actId="735"/>
          <pc:sldLayoutMkLst>
            <pc:docMk/>
            <pc:sldMasterMk cId="2253393395" sldId="2147483673"/>
            <pc:sldLayoutMk cId="4239102611" sldId="2147483676"/>
          </pc:sldLayoutMkLst>
        </pc:sldLayoutChg>
        <pc:sldLayoutChg chg="modSp">
          <pc:chgData name="高木 啓司" userId="15981a6f-d832-43a2-b5f8-2ed711c65a3c" providerId="ADAL" clId="{35ADD42D-601D-4027-8CB6-010A10E2B267}" dt="2025-10-08T11:06:59.252" v="119" actId="735"/>
          <pc:sldLayoutMkLst>
            <pc:docMk/>
            <pc:sldMasterMk cId="2253393395" sldId="2147483673"/>
            <pc:sldLayoutMk cId="2160569546" sldId="2147483677"/>
          </pc:sldLayoutMkLst>
        </pc:sldLayoutChg>
        <pc:sldLayoutChg chg="modSp">
          <pc:chgData name="高木 啓司" userId="15981a6f-d832-43a2-b5f8-2ed711c65a3c" providerId="ADAL" clId="{35ADD42D-601D-4027-8CB6-010A10E2B267}" dt="2025-10-08T11:07:01.922" v="120" actId="735"/>
          <pc:sldLayoutMkLst>
            <pc:docMk/>
            <pc:sldMasterMk cId="2253393395" sldId="2147483673"/>
            <pc:sldLayoutMk cId="133385429" sldId="2147483678"/>
          </pc:sldLayoutMkLst>
        </pc:sldLayoutChg>
        <pc:sldLayoutChg chg="modSp">
          <pc:chgData name="高木 啓司" userId="15981a6f-d832-43a2-b5f8-2ed711c65a3c" providerId="ADAL" clId="{35ADD42D-601D-4027-8CB6-010A10E2B267}" dt="2025-10-08T11:07:05.405" v="121" actId="735"/>
          <pc:sldLayoutMkLst>
            <pc:docMk/>
            <pc:sldMasterMk cId="2253393395" sldId="2147483673"/>
            <pc:sldLayoutMk cId="4273699601" sldId="2147483679"/>
          </pc:sldLayoutMkLst>
        </pc:sldLayoutChg>
        <pc:sldLayoutChg chg="modSp">
          <pc:chgData name="高木 啓司" userId="15981a6f-d832-43a2-b5f8-2ed711c65a3c" providerId="ADAL" clId="{35ADD42D-601D-4027-8CB6-010A10E2B267}" dt="2025-10-08T11:07:08.208" v="122" actId="735"/>
          <pc:sldLayoutMkLst>
            <pc:docMk/>
            <pc:sldMasterMk cId="2253393395" sldId="2147483673"/>
            <pc:sldLayoutMk cId="1785160050" sldId="2147483680"/>
          </pc:sldLayoutMkLst>
        </pc:sldLayoutChg>
        <pc:sldLayoutChg chg="modSp">
          <pc:chgData name="高木 啓司" userId="15981a6f-d832-43a2-b5f8-2ed711c65a3c" providerId="ADAL" clId="{35ADD42D-601D-4027-8CB6-010A10E2B267}" dt="2025-10-08T11:07:13.033" v="123" actId="735"/>
          <pc:sldLayoutMkLst>
            <pc:docMk/>
            <pc:sldMasterMk cId="2253393395" sldId="2147483673"/>
            <pc:sldLayoutMk cId="1681377002" sldId="2147483681"/>
          </pc:sldLayoutMkLst>
        </pc:sldLayoutChg>
        <pc:sldLayoutChg chg="modSp">
          <pc:chgData name="高木 啓司" userId="15981a6f-d832-43a2-b5f8-2ed711c65a3c" providerId="ADAL" clId="{35ADD42D-601D-4027-8CB6-010A10E2B267}" dt="2025-10-08T11:07:15.600" v="124" actId="735"/>
          <pc:sldLayoutMkLst>
            <pc:docMk/>
            <pc:sldMasterMk cId="2253393395" sldId="2147483673"/>
            <pc:sldLayoutMk cId="4249082920" sldId="2147483682"/>
          </pc:sldLayoutMkLst>
        </pc:sldLayoutChg>
        <pc:sldLayoutChg chg="modSp">
          <pc:chgData name="高木 啓司" userId="15981a6f-d832-43a2-b5f8-2ed711c65a3c" providerId="ADAL" clId="{35ADD42D-601D-4027-8CB6-010A10E2B267}" dt="2025-10-08T11:07:18.173" v="125" actId="735"/>
          <pc:sldLayoutMkLst>
            <pc:docMk/>
            <pc:sldMasterMk cId="2253393395" sldId="2147483673"/>
            <pc:sldLayoutMk cId="1822121273" sldId="2147483683"/>
          </pc:sldLayoutMkLst>
        </pc:sldLayoutChg>
        <pc:sldLayoutChg chg="modSp">
          <pc:chgData name="高木 啓司" userId="15981a6f-d832-43a2-b5f8-2ed711c65a3c" providerId="ADAL" clId="{35ADD42D-601D-4027-8CB6-010A10E2B267}" dt="2025-10-08T11:07:20.321" v="126" actId="735"/>
          <pc:sldLayoutMkLst>
            <pc:docMk/>
            <pc:sldMasterMk cId="2253393395" sldId="2147483673"/>
            <pc:sldLayoutMk cId="3107601712" sldId="2147483684"/>
          </pc:sldLayoutMkLst>
        </pc:sldLayoutChg>
        <pc:sldLayoutChg chg="addSp modSp mod">
          <pc:chgData name="高木 啓司" userId="15981a6f-d832-43a2-b5f8-2ed711c65a3c" providerId="ADAL" clId="{35ADD42D-601D-4027-8CB6-010A10E2B267}" dt="2025-10-08T11:08:02.023" v="136" actId="1076"/>
          <pc:sldLayoutMkLst>
            <pc:docMk/>
            <pc:sldMasterMk cId="2253393395" sldId="2147483673"/>
            <pc:sldLayoutMk cId="2923453139" sldId="2147483685"/>
          </pc:sldLayoutMkLst>
          <pc:spChg chg="add mod">
            <ac:chgData name="高木 啓司" userId="15981a6f-d832-43a2-b5f8-2ed711c65a3c" providerId="ADAL" clId="{35ADD42D-601D-4027-8CB6-010A10E2B267}" dt="2025-10-08T11:08:02.023" v="136" actId="1076"/>
            <ac:spMkLst>
              <pc:docMk/>
              <pc:sldMasterMk cId="2253393395" sldId="2147483673"/>
              <pc:sldLayoutMk cId="2923453139" sldId="2147483685"/>
              <ac:spMk id="2" creationId="{B1A71C85-9019-5FC8-1DDE-5C8A105273C6}"/>
            </ac:spMkLst>
          </pc:spChg>
          <pc:spChg chg="mod">
            <ac:chgData name="高木 啓司" userId="15981a6f-d832-43a2-b5f8-2ed711c65a3c" providerId="ADAL" clId="{35ADD42D-601D-4027-8CB6-010A10E2B267}" dt="2025-10-08T04:44:01.009" v="101" actId="1076"/>
            <ac:spMkLst>
              <pc:docMk/>
              <pc:sldMasterMk cId="2253393395" sldId="2147483673"/>
              <pc:sldLayoutMk cId="2923453139" sldId="2147483685"/>
              <ac:spMk id="3" creationId="{F30A80AD-8D3B-2D06-18AB-B85E5907CD2E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5403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88627" y="0"/>
            <a:ext cx="4275403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303403-BE15-4BF6-98B3-970BDB1932D6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325813" y="841375"/>
            <a:ext cx="3214687" cy="227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6632" y="3241586"/>
            <a:ext cx="7893050" cy="265220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6397807"/>
            <a:ext cx="4275403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88627" y="6397807"/>
            <a:ext cx="4275403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0325B3-EA59-4810-AA34-1DBF479911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8384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A77D72DA-1FEF-446E-B62C-DB9A7F7467F2}"/>
              </a:ext>
            </a:extLst>
          </p:cNvPr>
          <p:cNvCxnSpPr>
            <a:cxnSpLocks/>
          </p:cNvCxnSpPr>
          <p:nvPr userDrawn="1"/>
        </p:nvCxnSpPr>
        <p:spPr>
          <a:xfrm>
            <a:off x="306482" y="360000"/>
            <a:ext cx="10078848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30A80AD-8D3B-2D06-18AB-B85E5907CD2E}"/>
              </a:ext>
            </a:extLst>
          </p:cNvPr>
          <p:cNvSpPr txBox="1"/>
          <p:nvPr userDrawn="1"/>
        </p:nvSpPr>
        <p:spPr>
          <a:xfrm>
            <a:off x="306482" y="155297"/>
            <a:ext cx="1829027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altLang="ja-JP" sz="1000" b="1" spc="0" baseline="0" dirty="0">
                <a:latin typeface="ＭＳ Ｐ明朝" pitchFamily="18" charset="-128"/>
                <a:ea typeface="ＭＳ Ｐ明朝" pitchFamily="18" charset="-128"/>
              </a:rPr>
              <a:t>【</a:t>
            </a:r>
            <a:r>
              <a:rPr lang="ja-JP" altLang="en-US" sz="1000" b="1" spc="0" baseline="0" dirty="0">
                <a:latin typeface="ＭＳ Ｐ明朝" pitchFamily="18" charset="-128"/>
                <a:ea typeface="ＭＳ Ｐ明朝" pitchFamily="18" charset="-128"/>
              </a:rPr>
              <a:t>ＣＭ選奨部門賞２０２６応募書式</a:t>
            </a:r>
            <a:r>
              <a:rPr lang="en-US" altLang="ja-JP" sz="1000" b="1" spc="0" baseline="0" dirty="0">
                <a:latin typeface="ＭＳ Ｐ明朝" pitchFamily="18" charset="-128"/>
                <a:ea typeface="ＭＳ Ｐ明朝" pitchFamily="18" charset="-128"/>
              </a:rPr>
              <a:t>】</a:t>
            </a:r>
            <a:endParaRPr lang="ja-JP" altLang="en-US" sz="1000" b="1" spc="0" baseline="0" dirty="0">
              <a:latin typeface="ＭＳ Ｐ明朝" pitchFamily="18" charset="-128"/>
              <a:ea typeface="ＭＳ Ｐ明朝" pitchFamily="18" charset="-128"/>
            </a:endParaRP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B1A71C85-9019-5FC8-1DDE-5C8A105273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51256" y="7199675"/>
            <a:ext cx="495190" cy="265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68522-1066-4F2A-AB1B-5820C3E7E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34531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81" userDrawn="1">
          <p15:clr>
            <a:srgbClr val="FBAE40"/>
          </p15:clr>
        </p15:guide>
        <p15:guide id="2" pos="3367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68522-1066-4F2A-AB1B-5820C3E7E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3393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hf hdr="0" ftr="0" dt="0"/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81" userDrawn="1">
          <p15:clr>
            <a:srgbClr val="F26B43"/>
          </p15:clr>
        </p15:guide>
        <p15:guide id="2" pos="336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">
            <a:extLst>
              <a:ext uri="{FF2B5EF4-FFF2-40B4-BE49-F238E27FC236}">
                <a16:creationId xmlns:a16="http://schemas.microsoft.com/office/drawing/2014/main" id="{15B69DA8-D98E-4184-9F00-E9CCD1A809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8150" y="6090996"/>
            <a:ext cx="3813544" cy="20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74295" tIns="37148" rIns="74295" bIns="37148" numCol="1" anchor="ctr" anchorCtr="0" compatLnSpc="1">
            <a:prstTxWarp prst="textNoShape">
              <a:avLst/>
            </a:prstTxWarp>
            <a:spAutoFit/>
          </a:bodyPr>
          <a:lstStyle/>
          <a:p>
            <a:pPr indent="10834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813" dirty="0">
                <a:solidFill>
                  <a:prstClr val="black"/>
                </a:solidFill>
                <a:latin typeface="ＭＳ Ｐ明朝" pitchFamily="18" charset="-128"/>
                <a:ea typeface="ＭＳ Ｐ明朝" pitchFamily="18" charset="-128"/>
                <a:cs typeface="Times New Roman" pitchFamily="18" charset="0"/>
              </a:rPr>
              <a:t>本文記入時の文字フォントはＭＳＰ明朝、サイズは１０．５ポイント以上として下さい。</a:t>
            </a:r>
            <a:endParaRPr lang="ja-JP" altLang="en-US" sz="1463" dirty="0">
              <a:solidFill>
                <a:prstClr val="black"/>
              </a:solidFill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3" name="Rectangle 1">
            <a:extLst>
              <a:ext uri="{FF2B5EF4-FFF2-40B4-BE49-F238E27FC236}">
                <a16:creationId xmlns:a16="http://schemas.microsoft.com/office/drawing/2014/main" id="{0E1976C6-FA12-4C27-A7D2-C489107BCB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1" y="425295"/>
            <a:ext cx="2093522" cy="1615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050" b="1" dirty="0">
                <a:latin typeface="ＭＳ Ｐ明朝" pitchFamily="18" charset="-128"/>
                <a:ea typeface="ＭＳ Ｐ明朝" pitchFamily="18" charset="-128"/>
                <a:cs typeface="Times New Roman" pitchFamily="18" charset="0"/>
              </a:rPr>
              <a:t>書式４　</a:t>
            </a:r>
            <a:r>
              <a:rPr lang="ja-JP" altLang="ja-JP" sz="1050" b="1" dirty="0">
                <a:latin typeface="ＭＳ Ｐ明朝" pitchFamily="18" charset="-128"/>
                <a:ea typeface="ＭＳ Ｐ明朝" pitchFamily="18" charset="-128"/>
              </a:rPr>
              <a:t>【</a:t>
            </a:r>
            <a:r>
              <a:rPr lang="ja-JP" altLang="en-US" sz="1050" b="1" dirty="0">
                <a:latin typeface="ＭＳ Ｐ明朝" pitchFamily="18" charset="-128"/>
                <a:ea typeface="ＭＳ Ｐ明朝" pitchFamily="18" charset="-128"/>
              </a:rPr>
              <a:t>プロジェクトの概要、</a:t>
            </a:r>
            <a:r>
              <a:rPr lang="ja-JP" altLang="ja-JP" sz="1050" b="1" dirty="0">
                <a:latin typeface="ＭＳ Ｐ明朝" pitchFamily="18" charset="-128"/>
                <a:ea typeface="ＭＳ Ｐ明朝" pitchFamily="18" charset="-128"/>
              </a:rPr>
              <a:t>テーマ】</a:t>
            </a:r>
            <a:endParaRPr lang="ja-JP" altLang="en-US" sz="1050" b="1" dirty="0">
              <a:latin typeface="ＭＳ Ｐ明朝" pitchFamily="18" charset="-128"/>
              <a:ea typeface="ＭＳ Ｐ明朝" pitchFamily="18" charset="-128"/>
              <a:cs typeface="ＭＳ Ｐゴシック" pitchFamily="50" charset="-128"/>
            </a:endParaRPr>
          </a:p>
        </p:txBody>
      </p:sp>
      <p:graphicFrame>
        <p:nvGraphicFramePr>
          <p:cNvPr id="15" name="表 14">
            <a:extLst>
              <a:ext uri="{FF2B5EF4-FFF2-40B4-BE49-F238E27FC236}">
                <a16:creationId xmlns:a16="http://schemas.microsoft.com/office/drawing/2014/main" id="{DB8F8C3A-71B4-4352-9C33-340C11228C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188508"/>
              </p:ext>
            </p:extLst>
          </p:nvPr>
        </p:nvGraphicFramePr>
        <p:xfrm>
          <a:off x="304800" y="611188"/>
          <a:ext cx="10082213" cy="6589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22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589712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ts val="143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下記のテーマ</a:t>
                      </a:r>
                      <a:r>
                        <a:rPr lang="ja-JP" altLang="en-US" sz="1050" b="0" strike="noStrike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を参考とし</a:t>
                      </a: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、</a:t>
                      </a:r>
                      <a:r>
                        <a:rPr lang="en-US" altLang="ja-JP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CM</a:t>
                      </a: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業務（マネジメント手法）に関する内容を記述ください。</a:t>
                      </a:r>
                      <a:endParaRPr lang="en-US" altLang="ja-JP" sz="1050" b="0" kern="100" dirty="0">
                        <a:solidFill>
                          <a:schemeClr val="tx1"/>
                        </a:solidFill>
                        <a:effectLst/>
                        <a:latin typeface="ＭＳ Ｐ明朝" panose="02020600040205080304" pitchFamily="18" charset="-128"/>
                        <a:ea typeface="ＭＳ Ｐ明朝" panose="02020600040205080304" pitchFamily="18" charset="-128"/>
                        <a:cs typeface="Times New Roman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ts val="143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b="1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応募書類はＡ４サイズ横置きとし、計２ページ以内とします。</a:t>
                      </a: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プロジェクト概要、テーマについての記述量の配分は自由とします。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ts val="143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説明本文は指定フォント（本文はＭＳＰ明朝、サイズは１０．５ポイント以上）で横書きを基本として作成してください。段組は自由とします。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ts val="143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50" b="0" kern="100" dirty="0">
                        <a:solidFill>
                          <a:schemeClr val="tx1"/>
                        </a:solidFill>
                        <a:effectLst/>
                        <a:latin typeface="ＭＳ Ｐ明朝" panose="02020600040205080304" pitchFamily="18" charset="-128"/>
                        <a:ea typeface="ＭＳ Ｐ明朝" panose="02020600040205080304" pitchFamily="18" charset="-128"/>
                        <a:cs typeface="Times New Roman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ts val="143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＜　　＞は審査の視点における補足説明ですが、各テーマの記述や図版の構成は、応募プロジェクト</a:t>
                      </a: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の特性、</a:t>
                      </a:r>
                      <a:r>
                        <a:rPr lang="ja-JP" altLang="ja-JP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ＣＭ業務の規模・内容に応じて適宜工夫して</a:t>
                      </a: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、わかりやすく記述して</a:t>
                      </a:r>
                      <a:r>
                        <a:rPr lang="ja-JP" altLang="ja-JP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ください。</a:t>
                      </a:r>
                      <a:endParaRPr lang="ja-JP" altLang="en-US" sz="1050" b="0" kern="100" dirty="0">
                        <a:solidFill>
                          <a:schemeClr val="tx1"/>
                        </a:solidFill>
                        <a:effectLst/>
                        <a:latin typeface="ＭＳ Ｐ明朝" panose="02020600040205080304" pitchFamily="18" charset="-128"/>
                        <a:ea typeface="ＭＳ Ｐ明朝" panose="02020600040205080304" pitchFamily="18" charset="-128"/>
                        <a:cs typeface="Times New Roman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ts val="143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いくつかのテーマを統合して記述することは可とします。</a:t>
                      </a:r>
                      <a:endParaRPr lang="en-US" altLang="ja-JP" sz="1050" b="0" kern="100" dirty="0">
                        <a:solidFill>
                          <a:schemeClr val="tx1"/>
                        </a:solidFill>
                        <a:effectLst/>
                        <a:latin typeface="ＭＳ Ｐ明朝" panose="02020600040205080304" pitchFamily="18" charset="-128"/>
                        <a:ea typeface="ＭＳ Ｐ明朝" panose="02020600040205080304" pitchFamily="18" charset="-128"/>
                        <a:cs typeface="Times New Roman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ts val="143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このページにおいては、場所名、個人名、企業名、資機材・工法などの実名を公表できない場合は適宜匿名で記載ください。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ts val="143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050" b="0" kern="100" dirty="0">
                        <a:solidFill>
                          <a:schemeClr val="tx1"/>
                        </a:solidFill>
                        <a:effectLst/>
                        <a:latin typeface="ＭＳ Ｐ明朝" panose="02020600040205080304" pitchFamily="18" charset="-128"/>
                        <a:ea typeface="ＭＳ Ｐ明朝" panose="02020600040205080304" pitchFamily="18" charset="-128"/>
                        <a:cs typeface="Times New Roman"/>
                      </a:endParaRPr>
                    </a:p>
                    <a:p>
                      <a:pPr algn="just">
                        <a:lnSpc>
                          <a:spcPts val="143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ＭＳ Ｐゴシック"/>
                        </a:rPr>
                        <a:t>■</a:t>
                      </a:r>
                      <a:r>
                        <a:rPr lang="ja-JP" altLang="en-US" sz="1050" b="1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ＭＳ Ｐゴシック"/>
                        </a:rPr>
                        <a:t>プロジェクトの概要　</a:t>
                      </a:r>
                    </a:p>
                    <a:p>
                      <a:pPr algn="just">
                        <a:lnSpc>
                          <a:spcPts val="143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050" b="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ＭＳ Ｐゴシック"/>
                        </a:rPr>
                        <a:t>プロジェクトの全体像を伝える図版１点（代表的な写真や概念図など）を示して下さい</a:t>
                      </a:r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ＭＳ Ｐゴシック"/>
                        </a:rPr>
                        <a:t>。</a:t>
                      </a:r>
                    </a:p>
                    <a:p>
                      <a:pPr algn="just">
                        <a:lnSpc>
                          <a:spcPts val="143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050" b="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ＭＳ Ｐゴシック"/>
                        </a:rPr>
                        <a:t>（選奨受賞時には紹介用のサムネイル写真</a:t>
                      </a:r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ＭＳ Ｐゴシック"/>
                        </a:rPr>
                        <a:t>およびパンフレット等掲載写真</a:t>
                      </a:r>
                      <a:r>
                        <a:rPr lang="ja-JP" altLang="ja-JP" sz="1050" b="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ＭＳ Ｐゴシック"/>
                        </a:rPr>
                        <a:t>とします）</a:t>
                      </a:r>
                      <a:endParaRPr lang="en-US" altLang="ja-JP" sz="1050" b="0" dirty="0">
                        <a:solidFill>
                          <a:schemeClr val="tx1"/>
                        </a:solidFill>
                        <a:effectLst/>
                        <a:latin typeface="ＭＳ Ｐ明朝" panose="02020600040205080304" pitchFamily="18" charset="-128"/>
                        <a:ea typeface="ＭＳ Ｐ明朝" panose="02020600040205080304" pitchFamily="18" charset="-128"/>
                        <a:cs typeface="ＭＳ Ｐゴシック"/>
                      </a:endParaRPr>
                    </a:p>
                    <a:p>
                      <a:pPr>
                        <a:lnSpc>
                          <a:spcPts val="1700"/>
                        </a:lnSpc>
                      </a:pPr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ＭＳ Ｐゴシック"/>
                        </a:rPr>
                        <a:t>図版縦横比は</a:t>
                      </a:r>
                      <a:r>
                        <a:rPr lang="en-US" altLang="ja-JP" sz="1050" b="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ＭＳ Ｐゴシック"/>
                        </a:rPr>
                        <a:t>3</a:t>
                      </a:r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ＭＳ Ｐゴシック"/>
                        </a:rPr>
                        <a:t>：</a:t>
                      </a:r>
                      <a:r>
                        <a:rPr lang="en-US" altLang="ja-JP" sz="1050" b="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ＭＳ Ｐゴシック"/>
                        </a:rPr>
                        <a:t>4</a:t>
                      </a:r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ＭＳ Ｐゴシック"/>
                        </a:rPr>
                        <a:t>（縦：横）としてください。（データサイズは</a:t>
                      </a:r>
                      <a:r>
                        <a:rPr lang="en-US" altLang="ja-JP" sz="1050" b="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ＭＳ Ｐゴシック"/>
                        </a:rPr>
                        <a:t>1024×768pixel </a:t>
                      </a:r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ＭＳ Ｐゴシック"/>
                        </a:rPr>
                        <a:t>または</a:t>
                      </a:r>
                      <a:r>
                        <a:rPr lang="en-US" altLang="ja-JP" sz="1050" b="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ＭＳ Ｐゴシック"/>
                        </a:rPr>
                        <a:t>,8cm×6cm350dpi</a:t>
                      </a:r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ＭＳ Ｐゴシック"/>
                        </a:rPr>
                        <a:t>を目安）</a:t>
                      </a:r>
                      <a:endParaRPr lang="en-US" altLang="ja-JP" sz="1050" b="0" dirty="0">
                        <a:solidFill>
                          <a:schemeClr val="tx1"/>
                        </a:solidFill>
                        <a:effectLst/>
                        <a:latin typeface="ＭＳ Ｐ明朝" panose="02020600040205080304" pitchFamily="18" charset="-128"/>
                        <a:ea typeface="ＭＳ Ｐ明朝" panose="02020600040205080304" pitchFamily="18" charset="-128"/>
                        <a:cs typeface="ＭＳ Ｐゴシック"/>
                      </a:endParaRPr>
                    </a:p>
                    <a:p>
                      <a:pPr>
                        <a:lnSpc>
                          <a:spcPts val="1700"/>
                        </a:lnSpc>
                      </a:pPr>
                      <a:r>
                        <a:rPr lang="ja-JP" altLang="ja-JP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＜プロジェクトの特徴を示す写真（外観・内観を問わず）</a:t>
                      </a: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もしくは、</a:t>
                      </a:r>
                      <a:r>
                        <a:rPr lang="ja-JP" altLang="ja-JP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プロジェクトの規模、用途を、図表等</a:t>
                      </a: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、</a:t>
                      </a:r>
                      <a:r>
                        <a:rPr lang="ja-JP" altLang="ja-JP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判り易く記述してください＞</a:t>
                      </a:r>
                      <a:r>
                        <a:rPr kumimoji="1" lang="en-US" altLang="ja-JP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   </a:t>
                      </a:r>
                      <a:endParaRPr lang="en-US" altLang="ja-JP" sz="1050" b="0" kern="100" dirty="0">
                        <a:solidFill>
                          <a:schemeClr val="tx1"/>
                        </a:solidFill>
                        <a:effectLst/>
                        <a:latin typeface="ＭＳ Ｐ明朝" panose="02020600040205080304" pitchFamily="18" charset="-128"/>
                        <a:ea typeface="ＭＳ Ｐ明朝" panose="02020600040205080304" pitchFamily="18" charset="-128"/>
                        <a:cs typeface="Times New Roman"/>
                      </a:endParaRPr>
                    </a:p>
                    <a:p>
                      <a:pPr algn="just">
                        <a:lnSpc>
                          <a:spcPts val="1430"/>
                        </a:lnSpc>
                        <a:spcAft>
                          <a:spcPts val="0"/>
                        </a:spcAft>
                      </a:pPr>
                      <a:endParaRPr lang="ja-JP" altLang="en-US" sz="1050" b="0" kern="100" dirty="0">
                        <a:solidFill>
                          <a:schemeClr val="tx1"/>
                        </a:solidFill>
                        <a:effectLst/>
                        <a:latin typeface="ＭＳ Ｐ明朝" panose="02020600040205080304" pitchFamily="18" charset="-128"/>
                        <a:ea typeface="ＭＳ Ｐ明朝" panose="02020600040205080304" pitchFamily="18" charset="-128"/>
                        <a:cs typeface="Times New Roman"/>
                      </a:endParaRPr>
                    </a:p>
                    <a:p>
                      <a:pPr algn="just">
                        <a:lnSpc>
                          <a:spcPts val="143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■</a:t>
                      </a:r>
                      <a:r>
                        <a:rPr lang="ja-JP" altLang="ja-JP" sz="1050" b="1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テーマ</a:t>
                      </a:r>
                      <a:r>
                        <a:rPr lang="ja-JP" altLang="en-US" sz="1050" b="1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 　</a:t>
                      </a:r>
                      <a:endParaRPr lang="ja-JP" altLang="ja-JP" sz="1050" b="0" kern="100" dirty="0">
                        <a:solidFill>
                          <a:schemeClr val="tx1"/>
                        </a:solidFill>
                        <a:effectLst/>
                        <a:latin typeface="ＭＳ Ｐ明朝" panose="02020600040205080304" pitchFamily="18" charset="-128"/>
                        <a:ea typeface="ＭＳ Ｐ明朝" panose="02020600040205080304" pitchFamily="18" charset="-128"/>
                        <a:cs typeface="Times New Roman"/>
                      </a:endParaRPr>
                    </a:p>
                    <a:p>
                      <a:pPr algn="just">
                        <a:lnSpc>
                          <a:spcPts val="143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①＜プロジェクト</a:t>
                      </a: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若しくは発注者の</a:t>
                      </a:r>
                      <a:r>
                        <a:rPr lang="ja-JP" altLang="ja-JP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課題</a:t>
                      </a: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について</a:t>
                      </a:r>
                      <a:r>
                        <a:rPr lang="ja-JP" altLang="ja-JP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＞</a:t>
                      </a:r>
                    </a:p>
                    <a:p>
                      <a:pPr marL="266700" indent="-266700" algn="just">
                        <a:lnSpc>
                          <a:spcPts val="143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　</a:t>
                      </a:r>
                      <a:r>
                        <a:rPr lang="en-US" altLang="ja-JP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 </a:t>
                      </a: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　</a:t>
                      </a:r>
                      <a:r>
                        <a:rPr lang="ja-JP" altLang="ja-JP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ＣＭＲ</a:t>
                      </a: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がなぜその事を</a:t>
                      </a:r>
                      <a:r>
                        <a:rPr lang="ja-JP" altLang="ja-JP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課題</a:t>
                      </a: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としたか、背景などを含めて記述してください。</a:t>
                      </a:r>
                      <a:endParaRPr lang="ja-JP" altLang="ja-JP" sz="1050" b="0" kern="100" dirty="0">
                        <a:solidFill>
                          <a:schemeClr val="tx1"/>
                        </a:solidFill>
                        <a:effectLst/>
                        <a:latin typeface="ＭＳ Ｐ明朝" panose="02020600040205080304" pitchFamily="18" charset="-128"/>
                        <a:ea typeface="ＭＳ Ｐ明朝" panose="02020600040205080304" pitchFamily="18" charset="-128"/>
                        <a:cs typeface="Times New Roman"/>
                      </a:endParaRPr>
                    </a:p>
                    <a:p>
                      <a:pPr algn="just">
                        <a:lnSpc>
                          <a:spcPts val="143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②＜ＣＭＲは上記の課題解決にあたってどのような方法を提案したか、あるいは自ら実行したか＞</a:t>
                      </a:r>
                    </a:p>
                    <a:p>
                      <a:pPr algn="just">
                        <a:lnSpc>
                          <a:spcPts val="143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　</a:t>
                      </a:r>
                      <a:r>
                        <a:rPr lang="en-US" altLang="ja-JP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 </a:t>
                      </a: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　</a:t>
                      </a:r>
                      <a:r>
                        <a:rPr lang="ja-JP" altLang="ja-JP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課題解決のプロセス、スケジュールをどのように整理し、進捗を管理したか</a:t>
                      </a: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、などについて記述してください。</a:t>
                      </a:r>
                    </a:p>
                    <a:p>
                      <a:pPr algn="just">
                        <a:lnSpc>
                          <a:spcPts val="143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③</a:t>
                      </a:r>
                      <a:r>
                        <a:rPr lang="ja-JP" altLang="ja-JP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＜</a:t>
                      </a: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具体的な解決策の実施による効果</a:t>
                      </a:r>
                      <a:r>
                        <a:rPr lang="ja-JP" altLang="ja-JP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＞</a:t>
                      </a: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　　　　　　</a:t>
                      </a:r>
                      <a:endParaRPr lang="en-US" altLang="ja-JP" sz="1050" b="0" kern="100" dirty="0">
                        <a:solidFill>
                          <a:schemeClr val="tx1"/>
                        </a:solidFill>
                        <a:effectLst/>
                        <a:latin typeface="ＭＳ Ｐ明朝" panose="02020600040205080304" pitchFamily="18" charset="-128"/>
                        <a:ea typeface="ＭＳ Ｐ明朝" panose="02020600040205080304" pitchFamily="18" charset="-128"/>
                        <a:cs typeface="Times New Roman"/>
                      </a:endParaRPr>
                    </a:p>
                    <a:p>
                      <a:pPr algn="just">
                        <a:lnSpc>
                          <a:spcPts val="143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　　　</a:t>
                      </a:r>
                      <a:r>
                        <a:rPr lang="en-US" altLang="ja-JP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②</a:t>
                      </a: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の方法による具体的な効果について記述してください。</a:t>
                      </a:r>
                      <a:r>
                        <a:rPr lang="ja-JP" altLang="ja-JP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同様他事例に向けての提言など</a:t>
                      </a: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があれば併記してください</a:t>
                      </a:r>
                      <a:r>
                        <a:rPr lang="ja-JP" altLang="ja-JP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。</a:t>
                      </a:r>
                    </a:p>
                    <a:p>
                      <a:pPr algn="just">
                        <a:lnSpc>
                          <a:spcPts val="143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④</a:t>
                      </a:r>
                      <a:r>
                        <a:rPr lang="ja-JP" altLang="ja-JP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＜発注者</a:t>
                      </a: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（委託者）</a:t>
                      </a:r>
                      <a:r>
                        <a:rPr lang="ja-JP" altLang="ja-JP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はＣＭＲ</a:t>
                      </a: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（受託者）</a:t>
                      </a:r>
                      <a:r>
                        <a:rPr lang="ja-JP" altLang="ja-JP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の業務に対してどのような評価をしたか＞</a:t>
                      </a: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　</a:t>
                      </a:r>
                      <a:endParaRPr lang="en-US" altLang="ja-JP" sz="1050" b="0" kern="100" dirty="0">
                        <a:solidFill>
                          <a:schemeClr val="tx1"/>
                        </a:solidFill>
                        <a:effectLst/>
                        <a:latin typeface="ＭＳ Ｐ明朝" panose="02020600040205080304" pitchFamily="18" charset="-128"/>
                        <a:ea typeface="ＭＳ Ｐ明朝" panose="02020600040205080304" pitchFamily="18" charset="-128"/>
                        <a:cs typeface="Times New Roman"/>
                      </a:endParaRPr>
                    </a:p>
                    <a:p>
                      <a:pPr algn="just">
                        <a:lnSpc>
                          <a:spcPts val="143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　　　</a:t>
                      </a:r>
                      <a:r>
                        <a:rPr lang="ja-JP" altLang="ja-JP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プロジェクト完了後（施設稼働後、入居開始後）のエンドユーザー</a:t>
                      </a: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、設計者、施工者等関係者</a:t>
                      </a:r>
                      <a:r>
                        <a:rPr lang="ja-JP" altLang="ja-JP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からの評価など</a:t>
                      </a: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を記述してください。</a:t>
                      </a:r>
                      <a:endParaRPr lang="ja-JP" altLang="ja-JP" sz="1050" b="0" kern="100" dirty="0">
                        <a:solidFill>
                          <a:schemeClr val="tx1"/>
                        </a:solidFill>
                        <a:effectLst/>
                        <a:latin typeface="ＭＳ Ｐ明朝" panose="02020600040205080304" pitchFamily="18" charset="-128"/>
                        <a:ea typeface="ＭＳ Ｐ明朝" panose="02020600040205080304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ts val="1430"/>
                        </a:lnSpc>
                      </a:pP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⑤</a:t>
                      </a:r>
                      <a:r>
                        <a:rPr lang="ja-JP" altLang="ja-JP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＜ＣＭＲが本</a:t>
                      </a: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部門賞の</a:t>
                      </a:r>
                      <a:r>
                        <a:rPr lang="ja-JP" altLang="ja-JP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応募にあたり、最もアピールしたいこと＞</a:t>
                      </a: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　　　　　　　　　　　　　　　</a:t>
                      </a:r>
                      <a:r>
                        <a:rPr kumimoji="1"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　  </a:t>
                      </a:r>
                      <a:endParaRPr kumimoji="1" lang="en-US" altLang="ja-JP" sz="1050" b="0" kern="100" dirty="0">
                        <a:solidFill>
                          <a:schemeClr val="tx1"/>
                        </a:solidFill>
                        <a:effectLst/>
                        <a:latin typeface="ＭＳ Ｐ明朝" panose="02020600040205080304" pitchFamily="18" charset="-128"/>
                        <a:ea typeface="ＭＳ Ｐ明朝" panose="02020600040205080304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ts val="1430"/>
                        </a:lnSpc>
                      </a:pPr>
                      <a:r>
                        <a:rPr kumimoji="1"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　　　</a:t>
                      </a: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特筆すべきプロジェクトの特徴、上記テーマに該当しないアピールポイントなど。</a:t>
                      </a:r>
                      <a:r>
                        <a:rPr kumimoji="1" lang="en-US" altLang="ja-JP" sz="1050" b="0" kern="1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/>
                        </a:rPr>
                        <a:t>  </a:t>
                      </a:r>
                    </a:p>
                  </a:txBody>
                  <a:tcPr marL="74295" marR="74295" marT="37148" marB="37148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Rectangle 1">
            <a:extLst>
              <a:ext uri="{FF2B5EF4-FFF2-40B4-BE49-F238E27FC236}">
                <a16:creationId xmlns:a16="http://schemas.microsoft.com/office/drawing/2014/main" id="{7D17A5C7-24F1-4A73-A0E6-F7F8C3A917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411" y="7200900"/>
            <a:ext cx="3367910" cy="20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74295" tIns="37148" rIns="74295" bIns="37148" numCol="1" anchor="ctr" anchorCtr="0" compatLnSpc="1">
            <a:prstTxWarp prst="textNoShape">
              <a:avLst/>
            </a:prstTxWarp>
            <a:spAutoFit/>
          </a:bodyPr>
          <a:lstStyle/>
          <a:p>
            <a:pPr indent="108344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813" dirty="0">
                <a:solidFill>
                  <a:prstClr val="black"/>
                </a:solidFill>
                <a:latin typeface="ＭＳ Ｐ明朝" pitchFamily="18" charset="-128"/>
                <a:ea typeface="ＭＳ Ｐ明朝" pitchFamily="18" charset="-128"/>
                <a:cs typeface="Times New Roman" pitchFamily="18" charset="0"/>
              </a:rPr>
              <a:t>本文記入時の文字フォントはＭＳＰ明朝１０．５ポイント以上として下さい。</a:t>
            </a:r>
            <a:endParaRPr lang="ja-JP" altLang="en-US" sz="1463" dirty="0">
              <a:solidFill>
                <a:prstClr val="black"/>
              </a:solidFill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7F6CEC0-E865-F265-1122-22ECAA6ADC6B}"/>
              </a:ext>
            </a:extLst>
          </p:cNvPr>
          <p:cNvSpPr txBox="1"/>
          <p:nvPr/>
        </p:nvSpPr>
        <p:spPr>
          <a:xfrm>
            <a:off x="2874054" y="114380"/>
            <a:ext cx="4961615" cy="25391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ja-JP" altLang="en-US" sz="1050" b="1" dirty="0">
                <a:latin typeface="ＭＳ Ｐ明朝" pitchFamily="18" charset="-128"/>
                <a:ea typeface="ＭＳ Ｐ明朝" pitchFamily="18" charset="-128"/>
              </a:rPr>
              <a:t>（プロジェクト名称（</a:t>
            </a:r>
            <a:r>
              <a:rPr lang="ja-JP" altLang="ja-JP" sz="1050" dirty="0">
                <a:latin typeface="ＭＳ Ｐ明朝" pitchFamily="18" charset="-128"/>
                <a:ea typeface="ＭＳ Ｐ明朝" pitchFamily="18" charset="-128"/>
              </a:rPr>
              <a:t>「○○プロジェクト」または「○○ＣＭ業務」とし「○○工事」は不可</a:t>
            </a:r>
            <a:r>
              <a:rPr lang="ja-JP" altLang="en-US" sz="1050" b="1" dirty="0">
                <a:latin typeface="ＭＳ Ｐ明朝" pitchFamily="18" charset="-128"/>
                <a:ea typeface="ＭＳ Ｐ明朝" pitchFamily="18" charset="-128"/>
              </a:rPr>
              <a:t>））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CEB5A1AE-6B34-683C-DC3B-17EFD0E710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E68522-1066-4F2A-AB1B-5820C3E7EE7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80412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620</TotalTime>
  <Words>555</Words>
  <Application>Microsoft Office PowerPoint</Application>
  <PresentationFormat>ユーザー設定</PresentationFormat>
  <Paragraphs>30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Ｐ明朝</vt:lpstr>
      <vt:lpstr>游ゴシック</vt:lpstr>
      <vt:lpstr>Arial</vt:lpstr>
      <vt:lpstr>Calibri</vt:lpstr>
      <vt:lpstr>Office 2013 - 2022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佐々木 理恵</dc:creator>
  <cp:lastModifiedBy>高木 啓司</cp:lastModifiedBy>
  <cp:revision>59</cp:revision>
  <cp:lastPrinted>2022-08-05T14:02:41Z</cp:lastPrinted>
  <dcterms:created xsi:type="dcterms:W3CDTF">2022-08-05T12:57:31Z</dcterms:created>
  <dcterms:modified xsi:type="dcterms:W3CDTF">2025-10-08T11:08:30Z</dcterms:modified>
</cp:coreProperties>
</file>